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6858000" cx="12192000"/>
  <p:notesSz cx="6858000" cy="9144000"/>
  <p:embeddedFontLst>
    <p:embeddedFont>
      <p:font typeface="Noto Sans Symbols"/>
      <p:regular r:id="rId13"/>
      <p:bold r:id="rId14"/>
    </p:embeddedFont>
    <p:embeddedFont>
      <p:font typeface="Gill Sans"/>
      <p:regular r:id="rId15"/>
      <p:bold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grPLVjUN0fheaguqvoK4lTwpQs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NotoSansSymbols-regular.fntdata"/><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GillSans-regular.fntdata"/><Relationship Id="rId14" Type="http://schemas.openxmlformats.org/officeDocument/2006/relationships/font" Target="fonts/NotoSansSymbols-bold.fntdata"/><Relationship Id="rId17" Type="http://customschemas.google.com/relationships/presentationmetadata" Target="metadata"/><Relationship Id="rId16" Type="http://schemas.openxmlformats.org/officeDocument/2006/relationships/font" Target="fonts/GillSans-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 name="Google Shape;10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 name="Google Shape;11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 name="Google Shape;12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 name="Google Shape;1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 name="Google Shape;15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 name="Shape 18"/>
        <p:cNvGrpSpPr/>
        <p:nvPr/>
      </p:nvGrpSpPr>
      <p:grpSpPr>
        <a:xfrm>
          <a:off x="0" y="0"/>
          <a:ext cx="0" cy="0"/>
          <a:chOff x="0" y="0"/>
          <a:chExt cx="0" cy="0"/>
        </a:xfrm>
      </p:grpSpPr>
      <p:sp>
        <p:nvSpPr>
          <p:cNvPr id="19" name="Google Shape;19;p10"/>
          <p:cNvSpPr txBox="1"/>
          <p:nvPr>
            <p:ph type="ctrTitle"/>
          </p:nvPr>
        </p:nvSpPr>
        <p:spPr>
          <a:xfrm>
            <a:off x="2417779" y="802298"/>
            <a:ext cx="8637073" cy="2541431"/>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dk1"/>
              </a:buClr>
              <a:buSzPts val="6600"/>
              <a:buFont typeface="Gill Sans"/>
              <a:buNone/>
              <a:defRPr sz="6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0"/>
          <p:cNvSpPr txBox="1"/>
          <p:nvPr>
            <p:ph idx="1" type="subTitle"/>
          </p:nvPr>
        </p:nvSpPr>
        <p:spPr>
          <a:xfrm>
            <a:off x="2417780" y="3531204"/>
            <a:ext cx="8637072" cy="977621"/>
          </a:xfrm>
          <a:prstGeom prst="rect">
            <a:avLst/>
          </a:prstGeom>
          <a:noFill/>
          <a:ln>
            <a:noFill/>
          </a:ln>
        </p:spPr>
        <p:txBody>
          <a:bodyPr anchorCtr="0" anchor="t" bIns="91425" lIns="91425" spcFirstLastPara="1" rIns="91425" wrap="square" tIns="91425">
            <a:normAutofit/>
          </a:bodyPr>
          <a:lstStyle>
            <a:lvl1pPr lvl="0" algn="l">
              <a:lnSpc>
                <a:spcPct val="120000"/>
              </a:lnSpc>
              <a:spcBef>
                <a:spcPts val="1000"/>
              </a:spcBef>
              <a:spcAft>
                <a:spcPts val="0"/>
              </a:spcAft>
              <a:buSzPts val="1800"/>
              <a:buNone/>
              <a:defRPr b="0" sz="1800" cap="none">
                <a:solidFill>
                  <a:schemeClr val="dk1"/>
                </a:solidFill>
              </a:defRPr>
            </a:lvl1pPr>
            <a:lvl2pPr lvl="1" algn="ctr">
              <a:lnSpc>
                <a:spcPct val="120000"/>
              </a:lnSpc>
              <a:spcBef>
                <a:spcPts val="500"/>
              </a:spcBef>
              <a:spcAft>
                <a:spcPts val="0"/>
              </a:spcAft>
              <a:buSzPts val="1800"/>
              <a:buNone/>
              <a:defRPr sz="18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p:txBody>
      </p:sp>
      <p:sp>
        <p:nvSpPr>
          <p:cNvPr id="21" name="Google Shape;21;p10"/>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0"/>
          <p:cNvSpPr txBox="1"/>
          <p:nvPr>
            <p:ph idx="11" type="ftr"/>
          </p:nvPr>
        </p:nvSpPr>
        <p:spPr>
          <a:xfrm>
            <a:off x="2416500" y="329307"/>
            <a:ext cx="4973915"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0"/>
          <p:cNvSpPr txBox="1"/>
          <p:nvPr>
            <p:ph idx="12" type="sldNum"/>
          </p:nvPr>
        </p:nvSpPr>
        <p:spPr>
          <a:xfrm>
            <a:off x="1437664"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24" name="Google Shape;24;p10"/>
          <p:cNvCxnSpPr/>
          <p:nvPr/>
        </p:nvCxnSpPr>
        <p:spPr>
          <a:xfrm>
            <a:off x="2417780" y="3528542"/>
            <a:ext cx="863707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 name="Shape 25"/>
        <p:cNvGrpSpPr/>
        <p:nvPr/>
      </p:nvGrpSpPr>
      <p:grpSpPr>
        <a:xfrm>
          <a:off x="0" y="0"/>
          <a:ext cx="0" cy="0"/>
          <a:chOff x="0" y="0"/>
          <a:chExt cx="0" cy="0"/>
        </a:xfrm>
      </p:grpSpPr>
      <p:sp>
        <p:nvSpPr>
          <p:cNvPr id="26" name="Google Shape;26;p11"/>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1"/>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1"/>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9" name="Shape 29"/>
        <p:cNvGrpSpPr/>
        <p:nvPr/>
      </p:nvGrpSpPr>
      <p:grpSpPr>
        <a:xfrm>
          <a:off x="0" y="0"/>
          <a:ext cx="0" cy="0"/>
          <a:chOff x="0" y="0"/>
          <a:chExt cx="0" cy="0"/>
        </a:xfrm>
      </p:grpSpPr>
      <p:sp>
        <p:nvSpPr>
          <p:cNvPr id="30" name="Google Shape;30;p12"/>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32" name="Google Shape;32;p12"/>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2"/>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2"/>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35" name="Google Shape;35;p12"/>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13"/>
          <p:cNvSpPr txBox="1"/>
          <p:nvPr>
            <p:ph type="title"/>
          </p:nvPr>
        </p:nvSpPr>
        <p:spPr>
          <a:xfrm>
            <a:off x="1454239" y="1756130"/>
            <a:ext cx="8643154" cy="18879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Gill San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3"/>
          <p:cNvSpPr txBox="1"/>
          <p:nvPr>
            <p:ph idx="1" type="body"/>
          </p:nvPr>
        </p:nvSpPr>
        <p:spPr>
          <a:xfrm>
            <a:off x="1454239" y="3806195"/>
            <a:ext cx="8630446" cy="1012929"/>
          </a:xfrm>
          <a:prstGeom prst="rect">
            <a:avLst/>
          </a:prstGeom>
          <a:noFill/>
          <a:ln>
            <a:noFill/>
          </a:ln>
        </p:spPr>
        <p:txBody>
          <a:bodyPr anchorCtr="0" anchor="t" bIns="45700" lIns="91425" spcFirstLastPara="1" rIns="91425" wrap="square" tIns="91425">
            <a:normAutofit/>
          </a:bodyPr>
          <a:lstStyle>
            <a:lvl1pPr indent="-228600" lvl="0" marL="457200" algn="l">
              <a:lnSpc>
                <a:spcPct val="120000"/>
              </a:lnSpc>
              <a:spcBef>
                <a:spcPts val="1000"/>
              </a:spcBef>
              <a:spcAft>
                <a:spcPts val="0"/>
              </a:spcAft>
              <a:buSzPts val="1800"/>
              <a:buNone/>
              <a:defRPr sz="1800">
                <a:solidFill>
                  <a:schemeClr val="dk1"/>
                </a:solidFill>
              </a:defRPr>
            </a:lvl1pPr>
            <a:lvl2pPr indent="-228600" lvl="1" marL="914400" algn="l">
              <a:lnSpc>
                <a:spcPct val="120000"/>
              </a:lnSpc>
              <a:spcBef>
                <a:spcPts val="500"/>
              </a:spcBef>
              <a:spcAft>
                <a:spcPts val="0"/>
              </a:spcAft>
              <a:buSzPts val="1800"/>
              <a:buNone/>
              <a:defRPr sz="1800">
                <a:solidFill>
                  <a:srgbClr val="888888"/>
                </a:solidFill>
              </a:defRPr>
            </a:lvl2pPr>
            <a:lvl3pPr indent="-228600" lvl="2" marL="1371600" algn="l">
              <a:lnSpc>
                <a:spcPct val="120000"/>
              </a:lnSpc>
              <a:spcBef>
                <a:spcPts val="500"/>
              </a:spcBef>
              <a:spcAft>
                <a:spcPts val="0"/>
              </a:spcAft>
              <a:buSzPts val="1800"/>
              <a:buNone/>
              <a:defRPr sz="1800">
                <a:solidFill>
                  <a:srgbClr val="888888"/>
                </a:solidFill>
              </a:defRPr>
            </a:lvl3pPr>
            <a:lvl4pPr indent="-228600" lvl="3" marL="1828800" algn="l">
              <a:lnSpc>
                <a:spcPct val="120000"/>
              </a:lnSpc>
              <a:spcBef>
                <a:spcPts val="500"/>
              </a:spcBef>
              <a:spcAft>
                <a:spcPts val="0"/>
              </a:spcAft>
              <a:buSzPts val="1600"/>
              <a:buNone/>
              <a:defRPr sz="1600">
                <a:solidFill>
                  <a:srgbClr val="888888"/>
                </a:solidFill>
              </a:defRPr>
            </a:lvl4pPr>
            <a:lvl5pPr indent="-228600" lvl="4" marL="2286000" algn="l">
              <a:lnSpc>
                <a:spcPct val="120000"/>
              </a:lnSpc>
              <a:spcBef>
                <a:spcPts val="500"/>
              </a:spcBef>
              <a:spcAft>
                <a:spcPts val="0"/>
              </a:spcAft>
              <a:buSzPts val="1600"/>
              <a:buNone/>
              <a:defRPr sz="1600">
                <a:solidFill>
                  <a:srgbClr val="888888"/>
                </a:solidFill>
              </a:defRPr>
            </a:lvl5pPr>
            <a:lvl6pPr indent="-228600" lvl="5" marL="2743200" algn="l">
              <a:lnSpc>
                <a:spcPct val="120000"/>
              </a:lnSpc>
              <a:spcBef>
                <a:spcPts val="500"/>
              </a:spcBef>
              <a:spcAft>
                <a:spcPts val="0"/>
              </a:spcAft>
              <a:buSzPts val="1600"/>
              <a:buNone/>
              <a:defRPr sz="1600">
                <a:solidFill>
                  <a:srgbClr val="888888"/>
                </a:solidFill>
              </a:defRPr>
            </a:lvl6pPr>
            <a:lvl7pPr indent="-228600" lvl="6" marL="3200400" algn="l">
              <a:lnSpc>
                <a:spcPct val="120000"/>
              </a:lnSpc>
              <a:spcBef>
                <a:spcPts val="500"/>
              </a:spcBef>
              <a:spcAft>
                <a:spcPts val="0"/>
              </a:spcAft>
              <a:buSzPts val="1600"/>
              <a:buNone/>
              <a:defRPr sz="1600">
                <a:solidFill>
                  <a:srgbClr val="888888"/>
                </a:solidFill>
              </a:defRPr>
            </a:lvl7pPr>
            <a:lvl8pPr indent="-228600" lvl="7" marL="3657600" algn="l">
              <a:lnSpc>
                <a:spcPct val="120000"/>
              </a:lnSpc>
              <a:spcBef>
                <a:spcPts val="500"/>
              </a:spcBef>
              <a:spcAft>
                <a:spcPts val="0"/>
              </a:spcAft>
              <a:buSzPts val="1600"/>
              <a:buNone/>
              <a:defRPr sz="1600">
                <a:solidFill>
                  <a:srgbClr val="888888"/>
                </a:solidFill>
              </a:defRPr>
            </a:lvl8pPr>
            <a:lvl9pPr indent="-228600" lvl="8" marL="4114800" algn="l">
              <a:lnSpc>
                <a:spcPct val="120000"/>
              </a:lnSpc>
              <a:spcBef>
                <a:spcPts val="500"/>
              </a:spcBef>
              <a:spcAft>
                <a:spcPts val="0"/>
              </a:spcAft>
              <a:buSzPts val="1600"/>
              <a:buNone/>
              <a:defRPr sz="1600">
                <a:solidFill>
                  <a:srgbClr val="888888"/>
                </a:solidFill>
              </a:defRPr>
            </a:lvl9pPr>
          </a:lstStyle>
          <a:p/>
        </p:txBody>
      </p:sp>
      <p:sp>
        <p:nvSpPr>
          <p:cNvPr id="39" name="Google Shape;39;p13"/>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3"/>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3"/>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42" name="Google Shape;42;p13"/>
          <p:cNvCxnSpPr/>
          <p:nvPr/>
        </p:nvCxnSpPr>
        <p:spPr>
          <a:xfrm>
            <a:off x="1454239" y="3804985"/>
            <a:ext cx="8630446"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14"/>
          <p:cNvSpPr txBox="1"/>
          <p:nvPr>
            <p:ph type="title"/>
          </p:nvPr>
        </p:nvSpPr>
        <p:spPr>
          <a:xfrm>
            <a:off x="1449217" y="804889"/>
            <a:ext cx="9605635" cy="105930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4"/>
          <p:cNvSpPr txBox="1"/>
          <p:nvPr>
            <p:ph idx="1" type="body"/>
          </p:nvPr>
        </p:nvSpPr>
        <p:spPr>
          <a:xfrm>
            <a:off x="1447331" y="2010878"/>
            <a:ext cx="4645152" cy="344859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6" name="Google Shape;46;p14"/>
          <p:cNvSpPr txBox="1"/>
          <p:nvPr>
            <p:ph idx="2" type="body"/>
          </p:nvPr>
        </p:nvSpPr>
        <p:spPr>
          <a:xfrm>
            <a:off x="6413771" y="2017343"/>
            <a:ext cx="4645152" cy="344152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47" name="Google Shape;47;p14"/>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4"/>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4"/>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50" name="Google Shape;50;p14"/>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1" name="Shape 51"/>
        <p:cNvGrpSpPr/>
        <p:nvPr/>
      </p:nvGrpSpPr>
      <p:grpSpPr>
        <a:xfrm>
          <a:off x="0" y="0"/>
          <a:ext cx="0" cy="0"/>
          <a:chOff x="0" y="0"/>
          <a:chExt cx="0" cy="0"/>
        </a:xfrm>
      </p:grpSpPr>
      <p:sp>
        <p:nvSpPr>
          <p:cNvPr id="52" name="Google Shape;52;p15"/>
          <p:cNvSpPr txBox="1"/>
          <p:nvPr>
            <p:ph type="title"/>
          </p:nvPr>
        </p:nvSpPr>
        <p:spPr>
          <a:xfrm>
            <a:off x="1447191" y="804163"/>
            <a:ext cx="9607661" cy="1056319"/>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5"/>
          <p:cNvSpPr txBox="1"/>
          <p:nvPr>
            <p:ph idx="1" type="body"/>
          </p:nvPr>
        </p:nvSpPr>
        <p:spPr>
          <a:xfrm>
            <a:off x="1447191" y="2019549"/>
            <a:ext cx="4645152" cy="801943"/>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54" name="Google Shape;54;p15"/>
          <p:cNvSpPr txBox="1"/>
          <p:nvPr>
            <p:ph idx="2" type="body"/>
          </p:nvPr>
        </p:nvSpPr>
        <p:spPr>
          <a:xfrm>
            <a:off x="1447191" y="2824269"/>
            <a:ext cx="4645152" cy="2644457"/>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5" name="Google Shape;55;p15"/>
          <p:cNvSpPr txBox="1"/>
          <p:nvPr>
            <p:ph idx="3" type="body"/>
          </p:nvPr>
        </p:nvSpPr>
        <p:spPr>
          <a:xfrm>
            <a:off x="6412362" y="2023003"/>
            <a:ext cx="4645152" cy="80223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SzPts val="2200"/>
              <a:buNone/>
              <a:defRPr b="0" sz="2200" cap="none">
                <a:solidFill>
                  <a:schemeClr val="accent1"/>
                </a:solidFill>
              </a:defRPr>
            </a:lvl1pPr>
            <a:lvl2pPr indent="-228600" lvl="1" marL="914400" algn="l">
              <a:lnSpc>
                <a:spcPct val="120000"/>
              </a:lnSpc>
              <a:spcBef>
                <a:spcPts val="500"/>
              </a:spcBef>
              <a:spcAft>
                <a:spcPts val="0"/>
              </a:spcAft>
              <a:buSzPts val="2000"/>
              <a:buNone/>
              <a:defRPr b="1" sz="2000"/>
            </a:lvl2pPr>
            <a:lvl3pPr indent="-228600" lvl="2" marL="1371600" algn="l">
              <a:lnSpc>
                <a:spcPct val="120000"/>
              </a:lnSpc>
              <a:spcBef>
                <a:spcPts val="500"/>
              </a:spcBef>
              <a:spcAft>
                <a:spcPts val="0"/>
              </a:spcAft>
              <a:buSzPts val="1800"/>
              <a:buNone/>
              <a:defRPr b="1" sz="1800"/>
            </a:lvl3pPr>
            <a:lvl4pPr indent="-228600" lvl="3" marL="1828800" algn="l">
              <a:lnSpc>
                <a:spcPct val="120000"/>
              </a:lnSpc>
              <a:spcBef>
                <a:spcPts val="500"/>
              </a:spcBef>
              <a:spcAft>
                <a:spcPts val="0"/>
              </a:spcAft>
              <a:buSzPts val="1600"/>
              <a:buNone/>
              <a:defRPr b="1" sz="1600"/>
            </a:lvl4pPr>
            <a:lvl5pPr indent="-228600" lvl="4" marL="2286000" algn="l">
              <a:lnSpc>
                <a:spcPct val="120000"/>
              </a:lnSpc>
              <a:spcBef>
                <a:spcPts val="500"/>
              </a:spcBef>
              <a:spcAft>
                <a:spcPts val="0"/>
              </a:spcAft>
              <a:buSzPts val="1600"/>
              <a:buNone/>
              <a:defRPr b="1" sz="1600"/>
            </a:lvl5pPr>
            <a:lvl6pPr indent="-228600" lvl="5" marL="2743200" algn="l">
              <a:lnSpc>
                <a:spcPct val="120000"/>
              </a:lnSpc>
              <a:spcBef>
                <a:spcPts val="500"/>
              </a:spcBef>
              <a:spcAft>
                <a:spcPts val="0"/>
              </a:spcAft>
              <a:buSzPts val="1600"/>
              <a:buNone/>
              <a:defRPr b="1" sz="1600"/>
            </a:lvl6pPr>
            <a:lvl7pPr indent="-228600" lvl="6" marL="3200400" algn="l">
              <a:lnSpc>
                <a:spcPct val="120000"/>
              </a:lnSpc>
              <a:spcBef>
                <a:spcPts val="500"/>
              </a:spcBef>
              <a:spcAft>
                <a:spcPts val="0"/>
              </a:spcAft>
              <a:buSzPts val="1600"/>
              <a:buNone/>
              <a:defRPr b="1" sz="1600"/>
            </a:lvl7pPr>
            <a:lvl8pPr indent="-228600" lvl="7" marL="3657600" algn="l">
              <a:lnSpc>
                <a:spcPct val="120000"/>
              </a:lnSpc>
              <a:spcBef>
                <a:spcPts val="500"/>
              </a:spcBef>
              <a:spcAft>
                <a:spcPts val="0"/>
              </a:spcAft>
              <a:buSzPts val="1600"/>
              <a:buNone/>
              <a:defRPr b="1" sz="1600"/>
            </a:lvl8pPr>
            <a:lvl9pPr indent="-228600" lvl="8" marL="4114800" algn="l">
              <a:lnSpc>
                <a:spcPct val="120000"/>
              </a:lnSpc>
              <a:spcBef>
                <a:spcPts val="500"/>
              </a:spcBef>
              <a:spcAft>
                <a:spcPts val="0"/>
              </a:spcAft>
              <a:buSzPts val="1600"/>
              <a:buNone/>
              <a:defRPr b="1" sz="1600"/>
            </a:lvl9pPr>
          </a:lstStyle>
          <a:p/>
        </p:txBody>
      </p:sp>
      <p:sp>
        <p:nvSpPr>
          <p:cNvPr id="56" name="Google Shape;56;p15"/>
          <p:cNvSpPr txBox="1"/>
          <p:nvPr>
            <p:ph idx="4" type="body"/>
          </p:nvPr>
        </p:nvSpPr>
        <p:spPr>
          <a:xfrm>
            <a:off x="6412362" y="2821491"/>
            <a:ext cx="4645152" cy="2637371"/>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57" name="Google Shape;57;p15"/>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5"/>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5"/>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60" name="Google Shape;60;p15"/>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16"/>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6"/>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6"/>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6"/>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66" name="Google Shape;66;p16"/>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7" name="Shape 67"/>
        <p:cNvGrpSpPr/>
        <p:nvPr/>
      </p:nvGrpSpPr>
      <p:grpSpPr>
        <a:xfrm>
          <a:off x="0" y="0"/>
          <a:ext cx="0" cy="0"/>
          <a:chOff x="0" y="0"/>
          <a:chExt cx="0" cy="0"/>
        </a:xfrm>
      </p:grpSpPr>
      <p:sp>
        <p:nvSpPr>
          <p:cNvPr id="68" name="Google Shape;68;p17"/>
          <p:cNvSpPr txBox="1"/>
          <p:nvPr>
            <p:ph type="title"/>
          </p:nvPr>
        </p:nvSpPr>
        <p:spPr>
          <a:xfrm>
            <a:off x="1444671" y="798973"/>
            <a:ext cx="3273099" cy="224711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Gill Sans"/>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7"/>
          <p:cNvSpPr txBox="1"/>
          <p:nvPr>
            <p:ph idx="1" type="body"/>
          </p:nvPr>
        </p:nvSpPr>
        <p:spPr>
          <a:xfrm>
            <a:off x="5043714" y="798974"/>
            <a:ext cx="6012470" cy="4658826"/>
          </a:xfrm>
          <a:prstGeom prst="rect">
            <a:avLst/>
          </a:prstGeom>
          <a:noFill/>
          <a:ln>
            <a:noFill/>
          </a:ln>
        </p:spPr>
        <p:txBody>
          <a:bodyPr anchorCtr="0" anchor="ctr"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70" name="Google Shape;70;p17"/>
          <p:cNvSpPr txBox="1"/>
          <p:nvPr>
            <p:ph idx="2" type="body"/>
          </p:nvPr>
        </p:nvSpPr>
        <p:spPr>
          <a:xfrm>
            <a:off x="1444671" y="3205491"/>
            <a:ext cx="3275013" cy="2248181"/>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600"/>
              <a:buNone/>
              <a:defRPr sz="16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71" name="Google Shape;71;p17"/>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7"/>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7"/>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74" name="Google Shape;74;p17"/>
          <p:cNvCxnSpPr/>
          <p:nvPr/>
        </p:nvCxnSpPr>
        <p:spPr>
          <a:xfrm>
            <a:off x="1448280" y="3205491"/>
            <a:ext cx="3269490"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 name="Shape 75"/>
        <p:cNvGrpSpPr/>
        <p:nvPr/>
      </p:nvGrpSpPr>
      <p:grpSpPr>
        <a:xfrm>
          <a:off x="0" y="0"/>
          <a:ext cx="0" cy="0"/>
          <a:chOff x="0" y="0"/>
          <a:chExt cx="0" cy="0"/>
        </a:xfrm>
      </p:grpSpPr>
      <p:grpSp>
        <p:nvGrpSpPr>
          <p:cNvPr id="76" name="Google Shape;76;p18"/>
          <p:cNvGrpSpPr/>
          <p:nvPr/>
        </p:nvGrpSpPr>
        <p:grpSpPr>
          <a:xfrm>
            <a:off x="7477387" y="482170"/>
            <a:ext cx="4074533" cy="5149101"/>
            <a:chOff x="7477387" y="482170"/>
            <a:chExt cx="4074533" cy="5149101"/>
          </a:xfrm>
        </p:grpSpPr>
        <p:sp>
          <p:nvSpPr>
            <p:cNvPr id="77" name="Google Shape;77;p18"/>
            <p:cNvSpPr/>
            <p:nvPr/>
          </p:nvSpPr>
          <p:spPr>
            <a:xfrm>
              <a:off x="7477387" y="482170"/>
              <a:ext cx="4074533" cy="5149101"/>
            </a:xfrm>
            <a:prstGeom prst="rect">
              <a:avLst/>
            </a:prstGeom>
            <a:gradFill>
              <a:gsLst>
                <a:gs pos="0">
                  <a:srgbClr val="000001"/>
                </a:gs>
                <a:gs pos="100000">
                  <a:srgbClr val="191919"/>
                </a:gs>
              </a:gsLst>
              <a:lin ang="5400000" scaled="0"/>
            </a:gradFill>
            <a:ln>
              <a:noFill/>
            </a:ln>
            <a:effectLst>
              <a:outerShdw blurRad="127000" sx="98000" rotWithShape="0" algn="tl" dir="4740000" dist="228600" sy="98000">
                <a:srgbClr val="000000">
                  <a:alpha val="33725"/>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8"/>
            <p:cNvSpPr/>
            <p:nvPr/>
          </p:nvSpPr>
          <p:spPr>
            <a:xfrm>
              <a:off x="7790446" y="812506"/>
              <a:ext cx="3450289" cy="4466452"/>
            </a:xfrm>
            <a:prstGeom prst="rect">
              <a:avLst/>
            </a:prstGeom>
            <a:gradFill>
              <a:gsLst>
                <a:gs pos="0">
                  <a:srgbClr val="DADADA"/>
                </a:gs>
                <a:gs pos="100000">
                  <a:srgbClr val="FFFFFE"/>
                </a:gs>
              </a:gsLst>
              <a:lin ang="16200000" scaled="0"/>
            </a:gradFill>
            <a:ln cap="flat" cmpd="sng" w="50800">
              <a:solidFill>
                <a:srgbClr val="191919"/>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9" name="Google Shape;79;p18"/>
          <p:cNvSpPr txBox="1"/>
          <p:nvPr>
            <p:ph type="title"/>
          </p:nvPr>
        </p:nvSpPr>
        <p:spPr>
          <a:xfrm>
            <a:off x="1451206" y="1129513"/>
            <a:ext cx="5532328" cy="18305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Gill Sa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p:nvPr>
            <p:ph idx="2" type="pic"/>
          </p:nvPr>
        </p:nvSpPr>
        <p:spPr>
          <a:xfrm>
            <a:off x="8124389" y="1122542"/>
            <a:ext cx="2791171" cy="3866327"/>
          </a:xfrm>
          <a:prstGeom prst="rect">
            <a:avLst/>
          </a:prstGeom>
          <a:solidFill>
            <a:srgbClr val="D8D8D8"/>
          </a:solidFill>
          <a:ln>
            <a:noFill/>
          </a:ln>
        </p:spPr>
      </p:sp>
      <p:sp>
        <p:nvSpPr>
          <p:cNvPr id="81" name="Google Shape;81;p18"/>
          <p:cNvSpPr txBox="1"/>
          <p:nvPr>
            <p:ph idx="1" type="body"/>
          </p:nvPr>
        </p:nvSpPr>
        <p:spPr>
          <a:xfrm>
            <a:off x="1450329" y="3145992"/>
            <a:ext cx="5524404" cy="2003742"/>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800"/>
              <a:buNone/>
              <a:defRPr sz="1800"/>
            </a:lvl1pPr>
            <a:lvl2pPr indent="-228600" lvl="1" marL="914400" algn="l">
              <a:lnSpc>
                <a:spcPct val="120000"/>
              </a:lnSpc>
              <a:spcBef>
                <a:spcPts val="500"/>
              </a:spcBef>
              <a:spcAft>
                <a:spcPts val="0"/>
              </a:spcAft>
              <a:buSzPts val="1400"/>
              <a:buNone/>
              <a:defRPr sz="1400"/>
            </a:lvl2pPr>
            <a:lvl3pPr indent="-228600" lvl="2" marL="1371600" algn="l">
              <a:lnSpc>
                <a:spcPct val="120000"/>
              </a:lnSpc>
              <a:spcBef>
                <a:spcPts val="500"/>
              </a:spcBef>
              <a:spcAft>
                <a:spcPts val="0"/>
              </a:spcAft>
              <a:buSzPts val="1200"/>
              <a:buNone/>
              <a:defRPr sz="1200"/>
            </a:lvl3pPr>
            <a:lvl4pPr indent="-228600" lvl="3" marL="1828800" algn="l">
              <a:lnSpc>
                <a:spcPct val="120000"/>
              </a:lnSpc>
              <a:spcBef>
                <a:spcPts val="500"/>
              </a:spcBef>
              <a:spcAft>
                <a:spcPts val="0"/>
              </a:spcAft>
              <a:buSzPts val="1000"/>
              <a:buNone/>
              <a:defRPr sz="1000"/>
            </a:lvl4pPr>
            <a:lvl5pPr indent="-228600" lvl="4" marL="2286000" algn="l">
              <a:lnSpc>
                <a:spcPct val="120000"/>
              </a:lnSpc>
              <a:spcBef>
                <a:spcPts val="500"/>
              </a:spcBef>
              <a:spcAft>
                <a:spcPts val="0"/>
              </a:spcAft>
              <a:buSzPts val="1000"/>
              <a:buNone/>
              <a:defRPr sz="1000"/>
            </a:lvl5pPr>
            <a:lvl6pPr indent="-228600" lvl="5" marL="2743200" algn="l">
              <a:lnSpc>
                <a:spcPct val="120000"/>
              </a:lnSpc>
              <a:spcBef>
                <a:spcPts val="500"/>
              </a:spcBef>
              <a:spcAft>
                <a:spcPts val="0"/>
              </a:spcAft>
              <a:buSzPts val="1000"/>
              <a:buNone/>
              <a:defRPr sz="1000"/>
            </a:lvl6pPr>
            <a:lvl7pPr indent="-228600" lvl="6" marL="3200400" algn="l">
              <a:lnSpc>
                <a:spcPct val="120000"/>
              </a:lnSpc>
              <a:spcBef>
                <a:spcPts val="500"/>
              </a:spcBef>
              <a:spcAft>
                <a:spcPts val="0"/>
              </a:spcAft>
              <a:buSzPts val="1000"/>
              <a:buNone/>
              <a:defRPr sz="1000"/>
            </a:lvl7pPr>
            <a:lvl8pPr indent="-228600" lvl="7" marL="3657600" algn="l">
              <a:lnSpc>
                <a:spcPct val="120000"/>
              </a:lnSpc>
              <a:spcBef>
                <a:spcPts val="500"/>
              </a:spcBef>
              <a:spcAft>
                <a:spcPts val="0"/>
              </a:spcAft>
              <a:buSzPts val="1000"/>
              <a:buNone/>
              <a:defRPr sz="1000"/>
            </a:lvl8pPr>
            <a:lvl9pPr indent="-228600" lvl="8" marL="4114800" algn="l">
              <a:lnSpc>
                <a:spcPct val="120000"/>
              </a:lnSpc>
              <a:spcBef>
                <a:spcPts val="500"/>
              </a:spcBef>
              <a:spcAft>
                <a:spcPts val="0"/>
              </a:spcAft>
              <a:buSzPts val="1000"/>
              <a:buNone/>
              <a:defRPr sz="1000"/>
            </a:lvl9pPr>
          </a:lstStyle>
          <a:p/>
        </p:txBody>
      </p:sp>
      <p:sp>
        <p:nvSpPr>
          <p:cNvPr id="82" name="Google Shape;82;p18"/>
          <p:cNvSpPr txBox="1"/>
          <p:nvPr>
            <p:ph idx="10" type="dt"/>
          </p:nvPr>
        </p:nvSpPr>
        <p:spPr>
          <a:xfrm>
            <a:off x="1447382" y="5469856"/>
            <a:ext cx="5527351" cy="32012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1" type="ftr"/>
          </p:nvPr>
        </p:nvSpPr>
        <p:spPr>
          <a:xfrm>
            <a:off x="1447382" y="318640"/>
            <a:ext cx="5541004" cy="32093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8"/>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85" name="Google Shape;85;p18"/>
          <p:cNvCxnSpPr/>
          <p:nvPr/>
        </p:nvCxnSpPr>
        <p:spPr>
          <a:xfrm>
            <a:off x="1447382" y="3143605"/>
            <a:ext cx="5527351"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6" name="Shape 86"/>
        <p:cNvGrpSpPr/>
        <p:nvPr/>
      </p:nvGrpSpPr>
      <p:grpSpPr>
        <a:xfrm>
          <a:off x="0" y="0"/>
          <a:ext cx="0" cy="0"/>
          <a:chOff x="0" y="0"/>
          <a:chExt cx="0" cy="0"/>
        </a:xfrm>
      </p:grpSpPr>
      <p:sp>
        <p:nvSpPr>
          <p:cNvPr id="87" name="Google Shape;87;p19"/>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9"/>
          <p:cNvSpPr txBox="1"/>
          <p:nvPr>
            <p:ph idx="1" type="body"/>
          </p:nvPr>
        </p:nvSpPr>
        <p:spPr>
          <a:xfrm rot="5400000">
            <a:off x="4527910" y="-1060599"/>
            <a:ext cx="3450613" cy="9603275"/>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89" name="Google Shape;89;p19"/>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9"/>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9"/>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92" name="Google Shape;92;p19"/>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3" name="Shape 93"/>
        <p:cNvGrpSpPr/>
        <p:nvPr/>
      </p:nvGrpSpPr>
      <p:grpSpPr>
        <a:xfrm>
          <a:off x="0" y="0"/>
          <a:ext cx="0" cy="0"/>
          <a:chOff x="0" y="0"/>
          <a:chExt cx="0" cy="0"/>
        </a:xfrm>
      </p:grpSpPr>
      <p:sp>
        <p:nvSpPr>
          <p:cNvPr id="94" name="Google Shape;94;p20"/>
          <p:cNvSpPr txBox="1"/>
          <p:nvPr>
            <p:ph type="title"/>
          </p:nvPr>
        </p:nvSpPr>
        <p:spPr>
          <a:xfrm rot="5400000">
            <a:off x="7917038" y="2321047"/>
            <a:ext cx="4659889" cy="1615742"/>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3200"/>
              <a:buFont typeface="Gill San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0"/>
          <p:cNvSpPr txBox="1"/>
          <p:nvPr>
            <p:ph idx="1" type="body"/>
          </p:nvPr>
        </p:nvSpPr>
        <p:spPr>
          <a:xfrm rot="5400000">
            <a:off x="3029143" y="-785498"/>
            <a:ext cx="4659889" cy="782883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1000"/>
              </a:spcBef>
              <a:spcAft>
                <a:spcPts val="0"/>
              </a:spcAft>
              <a:buSzPts val="1800"/>
              <a:buChar char="•"/>
              <a:defRPr/>
            </a:lvl1pPr>
            <a:lvl2pPr indent="-342900" lvl="1" marL="914400" algn="l">
              <a:lnSpc>
                <a:spcPct val="120000"/>
              </a:lnSpc>
              <a:spcBef>
                <a:spcPts val="500"/>
              </a:spcBef>
              <a:spcAft>
                <a:spcPts val="0"/>
              </a:spcAft>
              <a:buSzPts val="1800"/>
              <a:buChar char="•"/>
              <a:defRPr/>
            </a:lvl2pPr>
            <a:lvl3pPr indent="-342900" lvl="2" marL="1371600" algn="l">
              <a:lnSpc>
                <a:spcPct val="120000"/>
              </a:lnSpc>
              <a:spcBef>
                <a:spcPts val="500"/>
              </a:spcBef>
              <a:spcAft>
                <a:spcPts val="0"/>
              </a:spcAft>
              <a:buSzPts val="1800"/>
              <a:buChar char="•"/>
              <a:defRPr/>
            </a:lvl3pPr>
            <a:lvl4pPr indent="-342900" lvl="3" marL="1828800" algn="l">
              <a:lnSpc>
                <a:spcPct val="120000"/>
              </a:lnSpc>
              <a:spcBef>
                <a:spcPts val="500"/>
              </a:spcBef>
              <a:spcAft>
                <a:spcPts val="0"/>
              </a:spcAft>
              <a:buSzPts val="1800"/>
              <a:buChar char="•"/>
              <a:defRPr/>
            </a:lvl4pPr>
            <a:lvl5pPr indent="-342900" lvl="4" marL="2286000" algn="l">
              <a:lnSpc>
                <a:spcPct val="120000"/>
              </a:lnSpc>
              <a:spcBef>
                <a:spcPts val="500"/>
              </a:spcBef>
              <a:spcAft>
                <a:spcPts val="0"/>
              </a:spcAft>
              <a:buSzPts val="1800"/>
              <a:buChar char="•"/>
              <a:defRPr/>
            </a:lvl5pPr>
            <a:lvl6pPr indent="-342900" lvl="5" marL="2743200" algn="l">
              <a:lnSpc>
                <a:spcPct val="120000"/>
              </a:lnSpc>
              <a:spcBef>
                <a:spcPts val="500"/>
              </a:spcBef>
              <a:spcAft>
                <a:spcPts val="0"/>
              </a:spcAft>
              <a:buSzPts val="1800"/>
              <a:buChar char="•"/>
              <a:defRPr/>
            </a:lvl6pPr>
            <a:lvl7pPr indent="-342900" lvl="6" marL="3200400" algn="l">
              <a:lnSpc>
                <a:spcPct val="120000"/>
              </a:lnSpc>
              <a:spcBef>
                <a:spcPts val="500"/>
              </a:spcBef>
              <a:spcAft>
                <a:spcPts val="0"/>
              </a:spcAft>
              <a:buSzPts val="1800"/>
              <a:buChar char="•"/>
              <a:defRPr/>
            </a:lvl7pPr>
            <a:lvl8pPr indent="-342900" lvl="7" marL="3657600" algn="l">
              <a:lnSpc>
                <a:spcPct val="120000"/>
              </a:lnSpc>
              <a:spcBef>
                <a:spcPts val="500"/>
              </a:spcBef>
              <a:spcAft>
                <a:spcPts val="0"/>
              </a:spcAft>
              <a:buSzPts val="1800"/>
              <a:buChar char="•"/>
              <a:defRPr/>
            </a:lvl8pPr>
            <a:lvl9pPr indent="-342900" lvl="8" marL="4114800" algn="l">
              <a:lnSpc>
                <a:spcPct val="120000"/>
              </a:lnSpc>
              <a:spcBef>
                <a:spcPts val="500"/>
              </a:spcBef>
              <a:spcAft>
                <a:spcPts val="0"/>
              </a:spcAft>
              <a:buSzPts val="1800"/>
              <a:buChar char="•"/>
              <a:defRPr/>
            </a:lvl9pPr>
          </a:lstStyle>
          <a:p/>
        </p:txBody>
      </p:sp>
      <p:sp>
        <p:nvSpPr>
          <p:cNvPr id="96" name="Google Shape;96;p20"/>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20"/>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0"/>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99" name="Google Shape;99;p20"/>
          <p:cNvCxnSpPr/>
          <p:nvPr/>
        </p:nvCxnSpPr>
        <p:spPr>
          <a:xfrm>
            <a:off x="9439111" y="798973"/>
            <a:ext cx="0" cy="4659889"/>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9"/>
          <p:cNvSpPr/>
          <p:nvPr/>
        </p:nvSpPr>
        <p:spPr>
          <a:xfrm>
            <a:off x="0" y="2019476"/>
            <a:ext cx="12192000" cy="4105941"/>
          </a:xfrm>
          <a:prstGeom prst="rect">
            <a:avLst/>
          </a:prstGeom>
          <a:gradFill>
            <a:gsLst>
              <a:gs pos="0">
                <a:srgbClr val="DFDBD5">
                  <a:alpha val="0"/>
                </a:srgbClr>
              </a:gs>
              <a:gs pos="100000">
                <a:schemeClr val="lt2"/>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 name="Google Shape;11;p9"/>
          <p:cNvPicPr preferRelativeResize="0"/>
          <p:nvPr/>
        </p:nvPicPr>
        <p:blipFill rotWithShape="1">
          <a:blip r:embed="rId1">
            <a:alphaModFix/>
          </a:blip>
          <a:srcRect b="-1538" l="0" r="0" t="1538"/>
          <a:stretch/>
        </p:blipFill>
        <p:spPr>
          <a:xfrm>
            <a:off x="0" y="6126480"/>
            <a:ext cx="12192000" cy="742950"/>
          </a:xfrm>
          <a:prstGeom prst="rect">
            <a:avLst/>
          </a:prstGeom>
          <a:noFill/>
          <a:ln>
            <a:noFill/>
          </a:ln>
        </p:spPr>
      </p:pic>
      <p:sp>
        <p:nvSpPr>
          <p:cNvPr id="12" name="Google Shape;12;p9"/>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dk1"/>
              </a:buClr>
              <a:buSzPts val="3200"/>
              <a:buFont typeface="Gill Sans"/>
              <a:buNone/>
              <a:defRPr b="0" i="0" sz="3200" u="none" cap="none" strike="noStrike">
                <a:solidFill>
                  <a:schemeClr val="dk1"/>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9"/>
          <p:cNvSpPr txBox="1"/>
          <p:nvPr>
            <p:ph idx="1" type="body"/>
          </p:nvPr>
        </p:nvSpPr>
        <p:spPr>
          <a:xfrm>
            <a:off x="1451579" y="2015732"/>
            <a:ext cx="9603275" cy="3450613"/>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20000"/>
              </a:lnSpc>
              <a:spcBef>
                <a:spcPts val="1000"/>
              </a:spcBef>
              <a:spcAft>
                <a:spcPts val="0"/>
              </a:spcAft>
              <a:buClr>
                <a:schemeClr val="accent1"/>
              </a:buClr>
              <a:buSzPts val="2000"/>
              <a:buFont typeface="Arial"/>
              <a:buChar char="•"/>
              <a:defRPr b="0" i="0" sz="2000" u="none" cap="none" strike="noStrike">
                <a:solidFill>
                  <a:schemeClr val="dk1"/>
                </a:solidFill>
                <a:latin typeface="Gill Sans"/>
                <a:ea typeface="Gill Sans"/>
                <a:cs typeface="Gill Sans"/>
                <a:sym typeface="Gill Sans"/>
              </a:defRPr>
            </a:lvl1pPr>
            <a:lvl2pPr indent="-342900" lvl="1" marL="914400" marR="0" rtl="0" algn="l">
              <a:lnSpc>
                <a:spcPct val="120000"/>
              </a:lnSpc>
              <a:spcBef>
                <a:spcPts val="500"/>
              </a:spcBef>
              <a:spcAft>
                <a:spcPts val="0"/>
              </a:spcAft>
              <a:buClr>
                <a:schemeClr val="accent1"/>
              </a:buClr>
              <a:buSzPts val="1800"/>
              <a:buFont typeface="Arial"/>
              <a:buChar char="•"/>
              <a:defRPr b="0" i="0" sz="1800" u="none" cap="none" strike="noStrike">
                <a:solidFill>
                  <a:schemeClr val="dk1"/>
                </a:solidFill>
                <a:latin typeface="Gill Sans"/>
                <a:ea typeface="Gill Sans"/>
                <a:cs typeface="Gill Sans"/>
                <a:sym typeface="Gill Sans"/>
              </a:defRPr>
            </a:lvl2pPr>
            <a:lvl3pPr indent="-330200" lvl="2" marL="1371600" marR="0" rtl="0" algn="l">
              <a:lnSpc>
                <a:spcPct val="120000"/>
              </a:lnSpc>
              <a:spcBef>
                <a:spcPts val="500"/>
              </a:spcBef>
              <a:spcAft>
                <a:spcPts val="0"/>
              </a:spcAft>
              <a:buClr>
                <a:schemeClr val="accent1"/>
              </a:buClr>
              <a:buSzPts val="1600"/>
              <a:buFont typeface="Arial"/>
              <a:buChar char="•"/>
              <a:defRPr b="0" i="0" sz="1600" u="none" cap="none" strike="noStrike">
                <a:solidFill>
                  <a:schemeClr val="dk1"/>
                </a:solidFill>
                <a:latin typeface="Gill Sans"/>
                <a:ea typeface="Gill Sans"/>
                <a:cs typeface="Gill Sans"/>
                <a:sym typeface="Gill Sans"/>
              </a:defRPr>
            </a:lvl3pPr>
            <a:lvl4pPr indent="-317500" lvl="3" marL="1828800" marR="0" rtl="0" algn="l">
              <a:lnSpc>
                <a:spcPct val="120000"/>
              </a:lnSpc>
              <a:spcBef>
                <a:spcPts val="500"/>
              </a:spcBef>
              <a:spcAft>
                <a:spcPts val="0"/>
              </a:spcAft>
              <a:buClr>
                <a:schemeClr val="accent1"/>
              </a:buClr>
              <a:buSzPts val="1400"/>
              <a:buFont typeface="Arial"/>
              <a:buChar char="•"/>
              <a:defRPr b="0" i="0" sz="1400" u="none" cap="none" strike="noStrike">
                <a:solidFill>
                  <a:schemeClr val="dk1"/>
                </a:solidFill>
                <a:latin typeface="Gill Sans"/>
                <a:ea typeface="Gill Sans"/>
                <a:cs typeface="Gill Sans"/>
                <a:sym typeface="Gill Sans"/>
              </a:defRPr>
            </a:lvl4pPr>
            <a:lvl5pPr indent="-304800" lvl="4" marL="22860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5pPr>
            <a:lvl6pPr indent="-304800" lvl="5" marL="27432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6pPr>
            <a:lvl7pPr indent="-304800" lvl="6" marL="32004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7pPr>
            <a:lvl8pPr indent="-304800" lvl="7" marL="36576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8pPr>
            <a:lvl9pPr indent="-304800" lvl="8" marL="4114800" marR="0" rtl="0" algn="l">
              <a:lnSpc>
                <a:spcPct val="120000"/>
              </a:lnSpc>
              <a:spcBef>
                <a:spcPts val="500"/>
              </a:spcBef>
              <a:spcAft>
                <a:spcPts val="0"/>
              </a:spcAft>
              <a:buClr>
                <a:schemeClr val="accent1"/>
              </a:buClr>
              <a:buSzPts val="1200"/>
              <a:buFont typeface="Arial"/>
              <a:buChar char="•"/>
              <a:defRPr b="0" i="0" sz="1200" u="none" cap="none" strike="noStrike">
                <a:solidFill>
                  <a:schemeClr val="dk1"/>
                </a:solidFill>
                <a:latin typeface="Gill Sans"/>
                <a:ea typeface="Gill Sans"/>
                <a:cs typeface="Gill Sans"/>
                <a:sym typeface="Gill Sans"/>
              </a:defRPr>
            </a:lvl9pPr>
          </a:lstStyle>
          <a:p/>
        </p:txBody>
      </p:sp>
      <p:sp>
        <p:nvSpPr>
          <p:cNvPr id="14" name="Google Shape;14;p9"/>
          <p:cNvSpPr txBox="1"/>
          <p:nvPr>
            <p:ph idx="10" type="dt"/>
          </p:nvPr>
        </p:nvSpPr>
        <p:spPr>
          <a:xfrm>
            <a:off x="7554138" y="330370"/>
            <a:ext cx="3500715" cy="309201"/>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5" name="Google Shape;15;p9"/>
          <p:cNvSpPr txBox="1"/>
          <p:nvPr>
            <p:ph idx="11" type="ftr"/>
          </p:nvPr>
        </p:nvSpPr>
        <p:spPr>
          <a:xfrm>
            <a:off x="1451579" y="329307"/>
            <a:ext cx="5938836" cy="3092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888888"/>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6" name="Google Shape;16;p9"/>
          <p:cNvSpPr txBox="1"/>
          <p:nvPr>
            <p:ph idx="12" type="sldNum"/>
          </p:nvPr>
        </p:nvSpPr>
        <p:spPr>
          <a:xfrm>
            <a:off x="480060" y="798973"/>
            <a:ext cx="811019" cy="503578"/>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2800"/>
              <a:buFont typeface="Arial"/>
              <a:buNone/>
              <a:defRPr b="0" i="0" sz="2800" u="none" cap="none" strike="noStrike">
                <a:solidFill>
                  <a:schemeClr val="accen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cxnSp>
        <p:nvCxnSpPr>
          <p:cNvPr id="17" name="Google Shape;17;p9"/>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a1aprep.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image" Target="../media/image4.png"/><Relationship Id="rId5"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104" name="Shape 104"/>
        <p:cNvGrpSpPr/>
        <p:nvPr/>
      </p:nvGrpSpPr>
      <p:grpSpPr>
        <a:xfrm>
          <a:off x="0" y="0"/>
          <a:ext cx="0" cy="0"/>
          <a:chOff x="0" y="0"/>
          <a:chExt cx="0" cy="0"/>
        </a:xfrm>
      </p:grpSpPr>
      <p:sp>
        <p:nvSpPr>
          <p:cNvPr id="105" name="Google Shape;105;p1"/>
          <p:cNvSpPr/>
          <p:nvPr/>
        </p:nvSpPr>
        <p:spPr>
          <a:xfrm>
            <a:off x="2" y="0"/>
            <a:ext cx="12191695" cy="6858000"/>
          </a:xfrm>
          <a:prstGeom prst="rect">
            <a:avLst/>
          </a:prstGeom>
          <a:gradFill>
            <a:gsLst>
              <a:gs pos="0">
                <a:srgbClr val="EBE9E6"/>
              </a:gs>
              <a:gs pos="100000">
                <a:srgbClr val="C9C5C0"/>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6" name="Google Shape;106;p1"/>
          <p:cNvSpPr/>
          <p:nvPr/>
        </p:nvSpPr>
        <p:spPr>
          <a:xfrm>
            <a:off x="0" y="2019476"/>
            <a:ext cx="12192000" cy="4105941"/>
          </a:xfrm>
          <a:prstGeom prst="rect">
            <a:avLst/>
          </a:prstGeom>
          <a:gradFill>
            <a:gsLst>
              <a:gs pos="0">
                <a:srgbClr val="DFDBD5">
                  <a:alpha val="0"/>
                </a:srgbClr>
              </a:gs>
              <a:gs pos="100000">
                <a:schemeClr val="lt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7" name="Google Shape;107;p1"/>
          <p:cNvSpPr txBox="1"/>
          <p:nvPr>
            <p:ph idx="1" type="subTitle"/>
          </p:nvPr>
        </p:nvSpPr>
        <p:spPr>
          <a:xfrm>
            <a:off x="387500" y="3880025"/>
            <a:ext cx="3204300" cy="2369700"/>
          </a:xfrm>
          <a:prstGeom prst="rect">
            <a:avLst/>
          </a:prstGeom>
          <a:noFill/>
          <a:ln>
            <a:noFill/>
          </a:ln>
        </p:spPr>
        <p:txBody>
          <a:bodyPr anchorCtr="0" anchor="t" bIns="91425" lIns="91425" spcFirstLastPara="1" rIns="91425" wrap="square" tIns="91425">
            <a:normAutofit/>
          </a:bodyPr>
          <a:lstStyle/>
          <a:p>
            <a:pPr indent="0" lvl="0" marL="0" rtl="0" algn="ctr">
              <a:lnSpc>
                <a:spcPct val="110000"/>
              </a:lnSpc>
              <a:spcBef>
                <a:spcPts val="0"/>
              </a:spcBef>
              <a:spcAft>
                <a:spcPts val="0"/>
              </a:spcAft>
              <a:buSzPts val="1200"/>
              <a:buNone/>
            </a:pPr>
            <a:r>
              <a:t/>
            </a:r>
            <a:endParaRPr sz="1200">
              <a:latin typeface="Arial"/>
              <a:ea typeface="Arial"/>
              <a:cs typeface="Arial"/>
              <a:sym typeface="Arial"/>
            </a:endParaRPr>
          </a:p>
          <a:p>
            <a:pPr indent="0" lvl="0" marL="0" rtl="0" algn="ctr">
              <a:lnSpc>
                <a:spcPct val="110000"/>
              </a:lnSpc>
              <a:spcBef>
                <a:spcPts val="0"/>
              </a:spcBef>
              <a:spcAft>
                <a:spcPts val="0"/>
              </a:spcAft>
              <a:buSzPts val="1200"/>
              <a:buNone/>
            </a:pPr>
            <a:r>
              <a:rPr b="1" lang="en-US" sz="1200">
                <a:latin typeface="Arial"/>
                <a:ea typeface="Arial"/>
                <a:cs typeface="Arial"/>
                <a:sym typeface="Arial"/>
              </a:rPr>
              <a:t>MARGUERITE GASPAR, MS</a:t>
            </a:r>
            <a:endParaRPr/>
          </a:p>
          <a:p>
            <a:pPr indent="0" lvl="0" marL="0" rtl="0" algn="ctr">
              <a:lnSpc>
                <a:spcPct val="110000"/>
              </a:lnSpc>
              <a:spcBef>
                <a:spcPts val="0"/>
              </a:spcBef>
              <a:spcAft>
                <a:spcPts val="0"/>
              </a:spcAft>
              <a:buSzPts val="1200"/>
              <a:buNone/>
            </a:pPr>
            <a:r>
              <a:t/>
            </a:r>
            <a:endParaRPr sz="1200">
              <a:latin typeface="Arial"/>
              <a:ea typeface="Arial"/>
              <a:cs typeface="Arial"/>
              <a:sym typeface="Arial"/>
            </a:endParaRPr>
          </a:p>
          <a:p>
            <a:pPr indent="0" lvl="0" marL="0" rtl="0" algn="ctr">
              <a:lnSpc>
                <a:spcPct val="110000"/>
              </a:lnSpc>
              <a:spcBef>
                <a:spcPts val="0"/>
              </a:spcBef>
              <a:spcAft>
                <a:spcPts val="0"/>
              </a:spcAft>
              <a:buSzPts val="1200"/>
              <a:buNone/>
            </a:pPr>
            <a:r>
              <a:rPr lang="en-US" sz="1200">
                <a:latin typeface="Arial"/>
                <a:ea typeface="Arial"/>
                <a:cs typeface="Arial"/>
                <a:sym typeface="Arial"/>
              </a:rPr>
              <a:t>FOUNDER &amp; DIRECTOR</a:t>
            </a:r>
            <a:endParaRPr/>
          </a:p>
          <a:p>
            <a:pPr indent="0" lvl="0" marL="0" rtl="0" algn="ctr">
              <a:lnSpc>
                <a:spcPct val="110000"/>
              </a:lnSpc>
              <a:spcBef>
                <a:spcPts val="0"/>
              </a:spcBef>
              <a:spcAft>
                <a:spcPts val="0"/>
              </a:spcAft>
              <a:buSzPts val="1200"/>
              <a:buNone/>
            </a:pPr>
            <a:r>
              <a:rPr lang="en-US" sz="1200">
                <a:latin typeface="Arial"/>
                <a:ea typeface="Arial"/>
                <a:cs typeface="Arial"/>
                <a:sym typeface="Arial"/>
              </a:rPr>
              <a:t>CREDENTIALED CA TEACHER </a:t>
            </a:r>
            <a:endParaRPr/>
          </a:p>
          <a:p>
            <a:pPr indent="0" lvl="0" marL="0" rtl="0" algn="ctr">
              <a:lnSpc>
                <a:spcPct val="110000"/>
              </a:lnSpc>
              <a:spcBef>
                <a:spcPts val="0"/>
              </a:spcBef>
              <a:spcAft>
                <a:spcPts val="0"/>
              </a:spcAft>
              <a:buSzPts val="1200"/>
              <a:buNone/>
            </a:pPr>
            <a:r>
              <a:rPr lang="en-US" sz="1200">
                <a:latin typeface="Arial"/>
                <a:ea typeface="Arial"/>
                <a:cs typeface="Arial"/>
                <a:sym typeface="Arial"/>
              </a:rPr>
              <a:t>30+ years Teaching Middle School</a:t>
            </a:r>
            <a:endParaRPr sz="1200">
              <a:latin typeface="Arial"/>
              <a:ea typeface="Arial"/>
              <a:cs typeface="Arial"/>
              <a:sym typeface="Arial"/>
            </a:endParaRPr>
          </a:p>
          <a:p>
            <a:pPr indent="0" lvl="0" marL="0" rtl="0" algn="ctr">
              <a:lnSpc>
                <a:spcPct val="110000"/>
              </a:lnSpc>
              <a:spcBef>
                <a:spcPts val="0"/>
              </a:spcBef>
              <a:spcAft>
                <a:spcPts val="0"/>
              </a:spcAft>
              <a:buSzPts val="1200"/>
              <a:buNone/>
            </a:pPr>
            <a:r>
              <a:rPr lang="en-US" sz="1200">
                <a:latin typeface="Arial"/>
                <a:ea typeface="Arial"/>
                <a:cs typeface="Arial"/>
                <a:sym typeface="Arial"/>
              </a:rPr>
              <a:t>22+ years Leading Talega Prep</a:t>
            </a:r>
            <a:endParaRPr sz="1200">
              <a:latin typeface="Arial"/>
              <a:ea typeface="Arial"/>
              <a:cs typeface="Arial"/>
              <a:sym typeface="Arial"/>
            </a:endParaRPr>
          </a:p>
          <a:p>
            <a:pPr indent="0" lvl="0" marL="0" rtl="0" algn="l">
              <a:lnSpc>
                <a:spcPct val="110000"/>
              </a:lnSpc>
              <a:spcBef>
                <a:spcPts val="0"/>
              </a:spcBef>
              <a:spcAft>
                <a:spcPts val="0"/>
              </a:spcAft>
              <a:buSzPts val="1200"/>
              <a:buNone/>
            </a:pPr>
            <a:r>
              <a:t/>
            </a:r>
            <a:endParaRPr sz="1200">
              <a:latin typeface="Arial"/>
              <a:ea typeface="Arial"/>
              <a:cs typeface="Arial"/>
              <a:sym typeface="Arial"/>
            </a:endParaRPr>
          </a:p>
          <a:p>
            <a:pPr indent="0" lvl="0" marL="0" rtl="0" algn="l">
              <a:lnSpc>
                <a:spcPct val="110000"/>
              </a:lnSpc>
              <a:spcBef>
                <a:spcPts val="0"/>
              </a:spcBef>
              <a:spcAft>
                <a:spcPts val="0"/>
              </a:spcAft>
              <a:buSzPts val="1200"/>
              <a:buNone/>
            </a:pPr>
            <a:r>
              <a:t/>
            </a:r>
            <a:endParaRPr sz="1200">
              <a:latin typeface="Arial"/>
              <a:ea typeface="Arial"/>
              <a:cs typeface="Arial"/>
              <a:sym typeface="Arial"/>
            </a:endParaRPr>
          </a:p>
          <a:p>
            <a:pPr indent="0" lvl="0" marL="0" rtl="0" algn="l">
              <a:lnSpc>
                <a:spcPct val="110000"/>
              </a:lnSpc>
              <a:spcBef>
                <a:spcPts val="1000"/>
              </a:spcBef>
              <a:spcAft>
                <a:spcPts val="0"/>
              </a:spcAft>
              <a:buSzPts val="1200"/>
              <a:buNone/>
            </a:pPr>
            <a:r>
              <a:t/>
            </a:r>
            <a:endParaRPr sz="1200">
              <a:latin typeface="Arial"/>
              <a:ea typeface="Arial"/>
              <a:cs typeface="Arial"/>
              <a:sym typeface="Arial"/>
            </a:endParaRPr>
          </a:p>
        </p:txBody>
      </p:sp>
      <p:cxnSp>
        <p:nvCxnSpPr>
          <p:cNvPr id="108" name="Google Shape;108;p1"/>
          <p:cNvCxnSpPr/>
          <p:nvPr/>
        </p:nvCxnSpPr>
        <p:spPr>
          <a:xfrm>
            <a:off x="659301" y="3528543"/>
            <a:ext cx="2823919" cy="0"/>
          </a:xfrm>
          <a:prstGeom prst="straightConnector1">
            <a:avLst/>
          </a:prstGeom>
          <a:noFill/>
          <a:ln cap="flat" cmpd="sng" w="31750">
            <a:solidFill>
              <a:schemeClr val="accent1"/>
            </a:solidFill>
            <a:prstDash val="solid"/>
            <a:round/>
            <a:headEnd len="sm" w="sm" type="none"/>
            <a:tailEnd len="sm" w="sm" type="none"/>
          </a:ln>
        </p:spPr>
      </p:cxnSp>
      <p:grpSp>
        <p:nvGrpSpPr>
          <p:cNvPr id="109" name="Google Shape;109;p1"/>
          <p:cNvGrpSpPr/>
          <p:nvPr/>
        </p:nvGrpSpPr>
        <p:grpSpPr>
          <a:xfrm>
            <a:off x="3979389" y="482171"/>
            <a:ext cx="7560115" cy="5149101"/>
            <a:chOff x="7463258" y="583365"/>
            <a:chExt cx="7560115" cy="5181928"/>
          </a:xfrm>
        </p:grpSpPr>
        <p:sp>
          <p:nvSpPr>
            <p:cNvPr id="110" name="Google Shape;110;p1"/>
            <p:cNvSpPr/>
            <p:nvPr/>
          </p:nvSpPr>
          <p:spPr>
            <a:xfrm>
              <a:off x="7463258" y="583365"/>
              <a:ext cx="7560115" cy="5181928"/>
            </a:xfrm>
            <a:prstGeom prst="rect">
              <a:avLst/>
            </a:prstGeom>
            <a:gradFill>
              <a:gsLst>
                <a:gs pos="0">
                  <a:srgbClr val="000001"/>
                </a:gs>
                <a:gs pos="100000">
                  <a:srgbClr val="191919"/>
                </a:gs>
              </a:gsLst>
              <a:lin ang="5400000" scaled="0"/>
            </a:gradFill>
            <a:ln>
              <a:noFill/>
            </a:ln>
            <a:effectLst>
              <a:outerShdw blurRad="127000" sx="98000" rotWithShape="0" algn="tl" dir="4740000" dist="228600" sy="98000">
                <a:srgbClr val="000000">
                  <a:alpha val="3372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1" name="Google Shape;111;p1"/>
            <p:cNvSpPr/>
            <p:nvPr/>
          </p:nvSpPr>
          <p:spPr>
            <a:xfrm>
              <a:off x="7776317" y="915807"/>
              <a:ext cx="6928279" cy="4494927"/>
            </a:xfrm>
            <a:prstGeom prst="rect">
              <a:avLst/>
            </a:prstGeom>
            <a:gradFill>
              <a:gsLst>
                <a:gs pos="0">
                  <a:srgbClr val="DADADA"/>
                </a:gs>
                <a:gs pos="100000">
                  <a:srgbClr val="FFFFFE"/>
                </a:gs>
              </a:gsLst>
              <a:lin ang="16200000" scaled="0"/>
            </a:gradFill>
            <a:ln cap="flat" cmpd="sng" w="50800">
              <a:solidFill>
                <a:srgbClr val="191919"/>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grpSp>
      <p:pic>
        <p:nvPicPr>
          <p:cNvPr id="112" name="Google Shape;112;p1"/>
          <p:cNvPicPr preferRelativeResize="0"/>
          <p:nvPr/>
        </p:nvPicPr>
        <p:blipFill rotWithShape="1">
          <a:blip r:embed="rId3">
            <a:alphaModFix/>
          </a:blip>
          <a:srcRect b="-1538" l="0" r="0" t="1538"/>
          <a:stretch/>
        </p:blipFill>
        <p:spPr>
          <a:xfrm>
            <a:off x="0" y="6126480"/>
            <a:ext cx="12192000" cy="742950"/>
          </a:xfrm>
          <a:prstGeom prst="rect">
            <a:avLst/>
          </a:prstGeom>
          <a:noFill/>
          <a:ln>
            <a:noFill/>
          </a:ln>
        </p:spPr>
      </p:pic>
      <p:cxnSp>
        <p:nvCxnSpPr>
          <p:cNvPr id="113" name="Google Shape;113;p1"/>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pic>
        <p:nvPicPr>
          <p:cNvPr descr="A person writing on a blackboard&#10;&#10;Description automatically generated with medium confidence" id="114" name="Google Shape;114;p1"/>
          <p:cNvPicPr preferRelativeResize="0"/>
          <p:nvPr/>
        </p:nvPicPr>
        <p:blipFill rotWithShape="1">
          <a:blip r:embed="rId4">
            <a:alphaModFix/>
          </a:blip>
          <a:srcRect b="0" l="0" r="0" t="0"/>
          <a:stretch/>
        </p:blipFill>
        <p:spPr>
          <a:xfrm>
            <a:off x="4420850" y="1204108"/>
            <a:ext cx="6667500" cy="3705225"/>
          </a:xfrm>
          <a:prstGeom prst="rect">
            <a:avLst/>
          </a:prstGeom>
          <a:noFill/>
          <a:ln>
            <a:noFill/>
          </a:ln>
        </p:spPr>
      </p:pic>
      <p:sp>
        <p:nvSpPr>
          <p:cNvPr id="115" name="Google Shape;115;p1"/>
          <p:cNvSpPr txBox="1"/>
          <p:nvPr/>
        </p:nvSpPr>
        <p:spPr>
          <a:xfrm>
            <a:off x="1" y="1289890"/>
            <a:ext cx="3973670" cy="23083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C00000"/>
                </a:solidFill>
                <a:latin typeface="Gill Sans"/>
                <a:ea typeface="Gill Sans"/>
                <a:cs typeface="Gill Sans"/>
                <a:sym typeface="Gill Sans"/>
              </a:rPr>
              <a:t>Welcome to </a:t>
            </a:r>
            <a:r>
              <a:rPr b="0" i="0" lang="en-US" sz="2400" u="none" cap="none" strike="noStrike">
                <a:solidFill>
                  <a:srgbClr val="C00000"/>
                </a:solidFill>
                <a:latin typeface="Arial"/>
                <a:ea typeface="Arial"/>
                <a:cs typeface="Arial"/>
                <a:sym typeface="Arial"/>
              </a:rPr>
              <a:t>A1A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C00000"/>
                </a:solidFill>
                <a:latin typeface="Gill Sans"/>
                <a:ea typeface="Gill Sans"/>
                <a:cs typeface="Gill Sans"/>
                <a:sym typeface="Gill Sans"/>
              </a:rPr>
              <a:t>and the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C00000"/>
                </a:solidFill>
                <a:latin typeface="Gill Sans"/>
                <a:ea typeface="Gill Sans"/>
                <a:cs typeface="Gill Sans"/>
                <a:sym typeface="Gill Sans"/>
              </a:rPr>
              <a:t>Talega Preparatory Academy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C00000"/>
                </a:solidFill>
                <a:latin typeface="Gill Sans"/>
                <a:ea typeface="Gill Sans"/>
                <a:cs typeface="Gill Sans"/>
                <a:sym typeface="Gill Sans"/>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C00000"/>
                </a:solidFill>
                <a:latin typeface="Gill Sans"/>
                <a:ea typeface="Gill Sans"/>
                <a:cs typeface="Gill Sans"/>
                <a:sym typeface="Gill Sans"/>
              </a:rPr>
              <a:t>Private School Independent Study Programs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
          <p:cNvPicPr preferRelativeResize="0"/>
          <p:nvPr/>
        </p:nvPicPr>
        <p:blipFill rotWithShape="1">
          <a:blip r:embed="rId3">
            <a:alphaModFix/>
          </a:blip>
          <a:srcRect b="0" l="0" r="0" t="0"/>
          <a:stretch/>
        </p:blipFill>
        <p:spPr>
          <a:xfrm>
            <a:off x="947941" y="391771"/>
            <a:ext cx="2011653" cy="1411017"/>
          </a:xfrm>
          <a:prstGeom prst="rect">
            <a:avLst/>
          </a:prstGeom>
          <a:noFill/>
          <a:ln>
            <a:noFill/>
          </a:ln>
        </p:spPr>
      </p:pic>
      <p:sp>
        <p:nvSpPr>
          <p:cNvPr id="121" name="Google Shape;121;p2"/>
          <p:cNvSpPr txBox="1"/>
          <p:nvPr/>
        </p:nvSpPr>
        <p:spPr>
          <a:xfrm>
            <a:off x="3680460" y="265471"/>
            <a:ext cx="4264005" cy="17543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The Athletes 1</a:t>
            </a:r>
            <a:r>
              <a:rPr b="0" baseline="30000" i="0" lang="en-US" sz="2000" u="none" cap="none" strike="noStrike">
                <a:solidFill>
                  <a:schemeClr val="dk1"/>
                </a:solidFill>
                <a:latin typeface="Arial"/>
                <a:ea typeface="Arial"/>
                <a:cs typeface="Arial"/>
                <a:sym typeface="Arial"/>
              </a:rPr>
              <a:t>st</a:t>
            </a:r>
            <a:r>
              <a:rPr b="0" i="0" lang="en-US" sz="2000" u="none" cap="none" strike="noStrike">
                <a:solidFill>
                  <a:schemeClr val="dk1"/>
                </a:solidFill>
                <a:latin typeface="Arial"/>
                <a:ea typeface="Arial"/>
                <a:cs typeface="Arial"/>
                <a:sym typeface="Arial"/>
              </a:rPr>
              <a:t> Academy was formed to serve elite athletes with high quality independent study programs meeting their individual needs</a:t>
            </a:r>
            <a:r>
              <a:rPr b="0" i="0" lang="en-US" sz="2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22" name="Google Shape;122;p2"/>
          <p:cNvSpPr txBox="1"/>
          <p:nvPr/>
        </p:nvSpPr>
        <p:spPr>
          <a:xfrm>
            <a:off x="511277" y="2517058"/>
            <a:ext cx="11075695" cy="415498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A1A is a supplemental education program under the Talega Preparatory Academy Private School Umbrella. </a:t>
            </a:r>
            <a:endParaRPr b="0" i="0" sz="1400" u="none" cap="none" strike="noStrike">
              <a:solidFill>
                <a:srgbClr val="000000"/>
              </a:solidFill>
              <a:latin typeface="Arial"/>
              <a:ea typeface="Arial"/>
              <a:cs typeface="Arial"/>
              <a:sym typeface="Arial"/>
            </a:endParaRPr>
          </a:p>
          <a:p>
            <a:pPr indent="-133350" lvl="0" marL="28575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We serve elite athletes with independent study programs that are rigorous but flexible enough to meet their challenging schedules.</a:t>
            </a:r>
            <a:endParaRPr b="0" i="0" sz="1400" u="none" cap="none" strike="noStrike">
              <a:solidFill>
                <a:srgbClr val="000000"/>
              </a:solidFill>
              <a:latin typeface="Arial"/>
              <a:ea typeface="Arial"/>
              <a:cs typeface="Arial"/>
              <a:sym typeface="Arial"/>
            </a:endParaRPr>
          </a:p>
          <a:p>
            <a:pPr indent="-133350" lvl="0" marL="28575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1" i="0" lang="en-US" sz="2400" u="none" cap="none" strike="noStrike">
                <a:solidFill>
                  <a:schemeClr val="dk1"/>
                </a:solidFill>
                <a:latin typeface="Arial"/>
                <a:ea typeface="Arial"/>
                <a:cs typeface="Arial"/>
                <a:sym typeface="Arial"/>
              </a:rPr>
              <a:t>In California and Florida, enrollment with us meets your compulsory education requirements; families residing in other states follow their state’s homeschool requirements while receiving all the same services.</a:t>
            </a:r>
            <a:endParaRPr b="0" i="0" sz="2400" u="none" cap="none" strike="noStrike">
              <a:solidFill>
                <a:schemeClr val="dk1"/>
              </a:solidFill>
              <a:latin typeface="Arial"/>
              <a:ea typeface="Arial"/>
              <a:cs typeface="Arial"/>
              <a:sym typeface="Arial"/>
            </a:endParaRPr>
          </a:p>
          <a:p>
            <a:pPr indent="-133350" lvl="0" marL="28575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133350" lvl="0" marL="28575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Gill Sans"/>
              <a:ea typeface="Gill Sans"/>
              <a:cs typeface="Gill Sans"/>
              <a:sym typeface="Gill Sans"/>
            </a:endParaRPr>
          </a:p>
        </p:txBody>
      </p:sp>
      <p:pic>
        <p:nvPicPr>
          <p:cNvPr descr="A blue and yellow logo&#10;&#10;AI-generated content may be incorrect." id="123" name="Google Shape;123;p2"/>
          <p:cNvPicPr preferRelativeResize="0"/>
          <p:nvPr/>
        </p:nvPicPr>
        <p:blipFill rotWithShape="1">
          <a:blip r:embed="rId4">
            <a:alphaModFix/>
          </a:blip>
          <a:srcRect b="0" l="0" r="0" t="0"/>
          <a:stretch/>
        </p:blipFill>
        <p:spPr>
          <a:xfrm>
            <a:off x="9606994" y="5823494"/>
            <a:ext cx="2210349" cy="8485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cxnSp>
        <p:nvCxnSpPr>
          <p:cNvPr id="128" name="Google Shape;128;p3"/>
          <p:cNvCxnSpPr/>
          <p:nvPr/>
        </p:nvCxnSpPr>
        <p:spPr>
          <a:xfrm>
            <a:off x="729006" y="1216058"/>
            <a:ext cx="10733988" cy="0"/>
          </a:xfrm>
          <a:prstGeom prst="straightConnector1">
            <a:avLst/>
          </a:prstGeom>
          <a:noFill/>
          <a:ln cap="flat" cmpd="sng" w="28575">
            <a:solidFill>
              <a:schemeClr val="accent1"/>
            </a:solidFill>
            <a:prstDash val="solid"/>
            <a:round/>
            <a:headEnd len="sm" w="sm" type="none"/>
            <a:tailEnd len="sm" w="sm" type="none"/>
          </a:ln>
        </p:spPr>
      </p:cxnSp>
      <p:sp>
        <p:nvSpPr>
          <p:cNvPr id="129" name="Google Shape;129;p3"/>
          <p:cNvSpPr txBox="1"/>
          <p:nvPr/>
        </p:nvSpPr>
        <p:spPr>
          <a:xfrm>
            <a:off x="729006" y="477274"/>
            <a:ext cx="1073398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Gill Sans"/>
                <a:ea typeface="Gill Sans"/>
                <a:cs typeface="Gill Sans"/>
                <a:sym typeface="Gill Sans"/>
              </a:rPr>
              <a:t>Gap Year things to consider before enrolling…</a:t>
            </a:r>
            <a:endParaRPr b="0" i="0" sz="1400" u="none" cap="none" strike="noStrike">
              <a:solidFill>
                <a:srgbClr val="000000"/>
              </a:solidFill>
              <a:latin typeface="Arial"/>
              <a:ea typeface="Arial"/>
              <a:cs typeface="Arial"/>
              <a:sym typeface="Arial"/>
            </a:endParaRPr>
          </a:p>
        </p:txBody>
      </p:sp>
      <p:sp>
        <p:nvSpPr>
          <p:cNvPr id="130" name="Google Shape;130;p3"/>
          <p:cNvSpPr txBox="1"/>
          <p:nvPr/>
        </p:nvSpPr>
        <p:spPr>
          <a:xfrm>
            <a:off x="729006" y="1240777"/>
            <a:ext cx="11121618" cy="347787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2400"/>
              <a:buFont typeface="Arial"/>
              <a:buChar char="•"/>
            </a:pPr>
            <a:r>
              <a:rPr b="1" i="0" lang="en-US" sz="2400" u="none" cap="none" strike="noStrike">
                <a:solidFill>
                  <a:schemeClr val="dk1"/>
                </a:solidFill>
                <a:latin typeface="Gill Sans"/>
                <a:ea typeface="Gill Sans"/>
                <a:cs typeface="Gill Sans"/>
                <a:sym typeface="Gill Sans"/>
              </a:rPr>
              <a:t>How does your student feel about the reclass/holdback year?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Gill Sans"/>
                <a:ea typeface="Gill Sans"/>
                <a:cs typeface="Gill Sans"/>
                <a:sym typeface="Gill Sans"/>
              </a:rPr>
              <a:t>        If your student isn’t 100% in favor of reclassing, then don’t do it! If it was the student’s idea, the student is excited and looking 	forward to this opportunity,  then you will all have a good and productive experience.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1" i="0" lang="en-US" sz="2400" u="none" cap="none" strike="noStrike">
                <a:solidFill>
                  <a:schemeClr val="dk1"/>
                </a:solidFill>
                <a:latin typeface="Gill Sans"/>
                <a:ea typeface="Gill Sans"/>
                <a:cs typeface="Gill Sans"/>
                <a:sym typeface="Gill Sans"/>
              </a:rPr>
              <a:t>Will your High School support your Reclass/Holdback?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Gill Sans"/>
                <a:ea typeface="Gill Sans"/>
                <a:cs typeface="Gill Sans"/>
                <a:sym typeface="Gill Sans"/>
              </a:rPr>
              <a:t>	TPA/A1A supports families who have determined that this reclass is appropriate for their children; the public school may not.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1" i="0" lang="en-US" sz="2400" u="none" cap="none" strike="noStrike">
                <a:solidFill>
                  <a:schemeClr val="dk1"/>
                </a:solidFill>
                <a:latin typeface="Gill Sans"/>
                <a:ea typeface="Gill Sans"/>
                <a:cs typeface="Gill Sans"/>
                <a:sym typeface="Gill Sans"/>
              </a:rPr>
              <a:t>Will repeating this grade affect your high school athletics eligibility?</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Gill Sans"/>
                <a:ea typeface="Gill Sans"/>
                <a:cs typeface="Gill Sans"/>
                <a:sym typeface="Gill Sans"/>
              </a:rPr>
              <a:t>Contact your Athletic Director, Research the Eligibility Rules of your State High School Athletic Association found in its Handbook and/or By-Laws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400"/>
              <a:buFont typeface="Arial"/>
              <a:buChar char="•"/>
            </a:pPr>
            <a:r>
              <a:rPr b="1" i="0" lang="en-US" sz="2400" u="none" cap="none" strike="noStrike">
                <a:solidFill>
                  <a:schemeClr val="dk1"/>
                </a:solidFill>
                <a:latin typeface="Gill Sans"/>
                <a:ea typeface="Gill Sans"/>
                <a:cs typeface="Gill Sans"/>
                <a:sym typeface="Gill Sans"/>
              </a:rPr>
              <a:t>Should you withdraw from your current school before promotion or 8</a:t>
            </a:r>
            <a:r>
              <a:rPr b="1" baseline="30000" i="0" lang="en-US" sz="2400" u="none" cap="none" strike="noStrike">
                <a:solidFill>
                  <a:schemeClr val="dk1"/>
                </a:solidFill>
                <a:latin typeface="Gill Sans"/>
                <a:ea typeface="Gill Sans"/>
                <a:cs typeface="Gill Sans"/>
                <a:sym typeface="Gill Sans"/>
              </a:rPr>
              <a:t>th</a:t>
            </a:r>
            <a:r>
              <a:rPr b="1" i="0" lang="en-US" sz="2400" u="none" cap="none" strike="noStrike">
                <a:solidFill>
                  <a:schemeClr val="dk1"/>
                </a:solidFill>
                <a:latin typeface="Gill Sans"/>
                <a:ea typeface="Gill Sans"/>
                <a:cs typeface="Gill Sans"/>
                <a:sym typeface="Gill Sans"/>
              </a:rPr>
              <a:t> grade testing? </a:t>
            </a:r>
            <a:r>
              <a:rPr b="0" i="0" lang="en-US" sz="1600" u="none" cap="none" strike="noStrike">
                <a:solidFill>
                  <a:schemeClr val="dk1"/>
                </a:solidFill>
                <a:latin typeface="Gill Sans"/>
                <a:ea typeface="Gill Sans"/>
                <a:cs typeface="Gill Sans"/>
                <a:sym typeface="Gill Sans"/>
              </a:rPr>
              <a:t>This may depend on your local school or district rules. If your child is promoted by them, will they accept a private school’s decision to retain?</a:t>
            </a:r>
            <a:endParaRPr b="1" i="0" sz="2400" u="none" cap="none" strike="noStrike">
              <a:solidFill>
                <a:schemeClr val="dk1"/>
              </a:solidFill>
              <a:latin typeface="Gill Sans"/>
              <a:ea typeface="Gill Sans"/>
              <a:cs typeface="Gill Sans"/>
              <a:sym typeface="Gill Sans"/>
            </a:endParaRPr>
          </a:p>
        </p:txBody>
      </p:sp>
      <p:sp>
        <p:nvSpPr>
          <p:cNvPr id="131" name="Google Shape;131;p3"/>
          <p:cNvSpPr txBox="1"/>
          <p:nvPr/>
        </p:nvSpPr>
        <p:spPr>
          <a:xfrm>
            <a:off x="679145" y="4563377"/>
            <a:ext cx="10667466" cy="156966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400"/>
              <a:buFont typeface="Arial"/>
              <a:buChar char="•"/>
            </a:pPr>
            <a:r>
              <a:rPr b="1" i="0" lang="en-US" sz="2400" u="none" cap="none" strike="noStrike">
                <a:solidFill>
                  <a:schemeClr val="dk1"/>
                </a:solidFill>
                <a:latin typeface="Gill Sans"/>
                <a:ea typeface="Gill Sans"/>
                <a:cs typeface="Gill Sans"/>
                <a:sym typeface="Gill Sans"/>
              </a:rPr>
              <a:t>What kind of program do you want?</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Gill Sans"/>
                <a:ea typeface="Gill Sans"/>
                <a:cs typeface="Gill Sans"/>
                <a:sym typeface="Gill Sans"/>
              </a:rPr>
              <a:t>Fully independent where you choose and pay for curriculum resources and manage the teaching process?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Gill Sans"/>
                <a:ea typeface="Gill Sans"/>
                <a:cs typeface="Gill Sans"/>
                <a:sym typeface="Gill Sans"/>
              </a:rPr>
              <a:t>Online self-paced program where student works independently and all work is graded and reported by the system?</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Gill Sans"/>
                <a:ea typeface="Gill Sans"/>
                <a:cs typeface="Gill Sans"/>
                <a:sym typeface="Gill Sans"/>
              </a:rPr>
              <a:t>Academic Support with a teacher monitoring your student’s progress and checking in weekly?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4"/>
          <p:cNvSpPr txBox="1"/>
          <p:nvPr>
            <p:ph type="title"/>
          </p:nvPr>
        </p:nvSpPr>
        <p:spPr>
          <a:xfrm>
            <a:off x="1294363" y="279902"/>
            <a:ext cx="9760492" cy="524617"/>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rgbClr val="C00000"/>
              </a:buClr>
              <a:buSzPct val="100000"/>
              <a:buFont typeface="Gill Sans"/>
              <a:buNone/>
            </a:pPr>
            <a:r>
              <a:rPr lang="en-US">
                <a:solidFill>
                  <a:srgbClr val="C00000"/>
                </a:solidFill>
              </a:rPr>
              <a:t>CURRICULUM</a:t>
            </a:r>
            <a:r>
              <a:rPr lang="en-US"/>
              <a:t> </a:t>
            </a:r>
            <a:br>
              <a:rPr lang="en-US"/>
            </a:br>
            <a:br>
              <a:rPr lang="en-US" sz="2000"/>
            </a:br>
            <a:br>
              <a:rPr lang="en-US" sz="2000"/>
            </a:br>
            <a:r>
              <a:rPr b="1" lang="en-US" sz="2000"/>
              <a:t>YOU DO NOT NEED TO FOLLOW THE STATE CURRICULUM OR REPEAT THE SAME MATERIAL:</a:t>
            </a:r>
            <a:br>
              <a:rPr b="1" lang="en-US" sz="2000"/>
            </a:br>
            <a:br>
              <a:rPr b="1" lang="en-US"/>
            </a:br>
            <a:endParaRPr b="1"/>
          </a:p>
        </p:txBody>
      </p:sp>
      <p:sp>
        <p:nvSpPr>
          <p:cNvPr id="137" name="Google Shape;137;p4"/>
          <p:cNvSpPr txBox="1"/>
          <p:nvPr>
            <p:ph idx="1" type="body"/>
          </p:nvPr>
        </p:nvSpPr>
        <p:spPr>
          <a:xfrm>
            <a:off x="1451579" y="2015732"/>
            <a:ext cx="9603275" cy="4037749"/>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20000"/>
              </a:lnSpc>
              <a:spcBef>
                <a:spcPts val="0"/>
              </a:spcBef>
              <a:spcAft>
                <a:spcPts val="0"/>
              </a:spcAft>
              <a:buSzPct val="100000"/>
              <a:buNone/>
            </a:pPr>
            <a:r>
              <a:rPr lang="en-US"/>
              <a:t>Students must have instruction in:</a:t>
            </a:r>
            <a:endParaRPr/>
          </a:p>
          <a:p>
            <a:pPr indent="-228600" lvl="0" marL="228600" rtl="0" algn="l">
              <a:lnSpc>
                <a:spcPct val="120000"/>
              </a:lnSpc>
              <a:spcBef>
                <a:spcPts val="1000"/>
              </a:spcBef>
              <a:spcAft>
                <a:spcPts val="0"/>
              </a:spcAft>
              <a:buSzPct val="100000"/>
              <a:buChar char="•"/>
            </a:pPr>
            <a:r>
              <a:rPr lang="en-US"/>
              <a:t>Math</a:t>
            </a:r>
            <a:endParaRPr/>
          </a:p>
          <a:p>
            <a:pPr indent="-228600" lvl="0" marL="228600" rtl="0" algn="l">
              <a:lnSpc>
                <a:spcPct val="120000"/>
              </a:lnSpc>
              <a:spcBef>
                <a:spcPts val="1000"/>
              </a:spcBef>
              <a:spcAft>
                <a:spcPts val="0"/>
              </a:spcAft>
              <a:buSzPct val="100000"/>
              <a:buChar char="•"/>
            </a:pPr>
            <a:r>
              <a:rPr lang="en-US"/>
              <a:t>Science</a:t>
            </a:r>
            <a:endParaRPr/>
          </a:p>
          <a:p>
            <a:pPr indent="-228600" lvl="0" marL="228600" rtl="0" algn="l">
              <a:lnSpc>
                <a:spcPct val="120000"/>
              </a:lnSpc>
              <a:spcBef>
                <a:spcPts val="1000"/>
              </a:spcBef>
              <a:spcAft>
                <a:spcPts val="0"/>
              </a:spcAft>
              <a:buSzPct val="100000"/>
              <a:buChar char="•"/>
            </a:pPr>
            <a:r>
              <a:rPr lang="en-US"/>
              <a:t>English</a:t>
            </a:r>
            <a:endParaRPr/>
          </a:p>
          <a:p>
            <a:pPr indent="-228600" lvl="0" marL="228600" rtl="0" algn="l">
              <a:lnSpc>
                <a:spcPct val="120000"/>
              </a:lnSpc>
              <a:spcBef>
                <a:spcPts val="1000"/>
              </a:spcBef>
              <a:spcAft>
                <a:spcPts val="0"/>
              </a:spcAft>
              <a:buSzPct val="100000"/>
              <a:buChar char="•"/>
            </a:pPr>
            <a:r>
              <a:rPr lang="en-US"/>
              <a:t>Social Studies</a:t>
            </a:r>
            <a:endParaRPr/>
          </a:p>
          <a:p>
            <a:pPr indent="-228600" lvl="0" marL="228600" rtl="0" algn="l">
              <a:lnSpc>
                <a:spcPct val="120000"/>
              </a:lnSpc>
              <a:spcBef>
                <a:spcPts val="1000"/>
              </a:spcBef>
              <a:spcAft>
                <a:spcPts val="0"/>
              </a:spcAft>
              <a:buSzPct val="100000"/>
              <a:buChar char="•"/>
            </a:pPr>
            <a:r>
              <a:rPr lang="en-US"/>
              <a:t>PE,  Art and/or Electives of choice</a:t>
            </a:r>
            <a:endParaRPr/>
          </a:p>
          <a:p>
            <a:pPr indent="-228600" lvl="0" marL="228600" rtl="0" algn="l">
              <a:lnSpc>
                <a:spcPct val="120000"/>
              </a:lnSpc>
              <a:spcBef>
                <a:spcPts val="1000"/>
              </a:spcBef>
              <a:spcAft>
                <a:spcPts val="0"/>
              </a:spcAft>
              <a:buSzPct val="100000"/>
              <a:buChar char="•"/>
            </a:pPr>
            <a:r>
              <a:rPr lang="en-US" sz="2400"/>
              <a:t>You are free to cover any topics, skills, or academic levels within these subjects. You may use any resources to provide this instruction including online curriculum, books, videos, local activities, travel experiences, and more</a:t>
            </a:r>
            <a:endParaRPr b="1"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5"/>
          <p:cNvSpPr txBox="1"/>
          <p:nvPr/>
        </p:nvSpPr>
        <p:spPr>
          <a:xfrm>
            <a:off x="647112" y="293635"/>
            <a:ext cx="10972801" cy="56473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chemeClr val="dk1"/>
                </a:solidFill>
                <a:latin typeface="Gill Sans"/>
                <a:ea typeface="Gill Sans"/>
                <a:cs typeface="Gill Sans"/>
                <a:sym typeface="Gill Sans"/>
              </a:rPr>
              <a:t> Basic Services: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Gill Sans"/>
              <a:ea typeface="Gill Sans"/>
              <a:cs typeface="Gill Sans"/>
              <a:sym typeface="Gill Sans"/>
            </a:endParaRPr>
          </a:p>
          <a:p>
            <a:pPr indent="0" lvl="0" marL="0" marR="0" rtl="0" algn="l">
              <a:lnSpc>
                <a:spcPct val="107000"/>
              </a:lnSpc>
              <a:spcBef>
                <a:spcPts val="0"/>
              </a:spcBef>
              <a:spcAft>
                <a:spcPts val="0"/>
              </a:spcAft>
              <a:buClr>
                <a:srgbClr val="000000"/>
              </a:buClr>
              <a:buSzPts val="2400"/>
              <a:buFont typeface="Arial"/>
              <a:buNone/>
            </a:pPr>
            <a:r>
              <a:rPr b="1" i="0" lang="en-US" sz="2400" u="none" cap="none" strike="noStrike">
                <a:solidFill>
                  <a:schemeClr val="dk1"/>
                </a:solidFill>
                <a:latin typeface="Gill Sans"/>
                <a:ea typeface="Gill Sans"/>
                <a:cs typeface="Gill Sans"/>
                <a:sym typeface="Gill Sans"/>
              </a:rPr>
              <a:t>Your Basic Tuition Includes these Administrative Services:</a:t>
            </a:r>
            <a:endParaRPr b="0" i="0" sz="1400" u="none" cap="none" strike="noStrike">
              <a:solidFill>
                <a:srgbClr val="000000"/>
              </a:solidFill>
              <a:latin typeface="Arial"/>
              <a:ea typeface="Arial"/>
              <a:cs typeface="Arial"/>
              <a:sym typeface="Arial"/>
            </a:endParaRPr>
          </a:p>
          <a:p>
            <a:pPr indent="-342900" lvl="0" marL="342900" marR="0" rtl="0" algn="l">
              <a:lnSpc>
                <a:spcPct val="107000"/>
              </a:lnSpc>
              <a:spcBef>
                <a:spcPts val="800"/>
              </a:spcBef>
              <a:spcAft>
                <a:spcPts val="0"/>
              </a:spcAft>
              <a:buClr>
                <a:srgbClr val="222222"/>
              </a:buClr>
              <a:buSzPts val="1000"/>
              <a:buFont typeface="Arial"/>
              <a:buChar char="●"/>
            </a:pPr>
            <a:r>
              <a:rPr b="0" i="0" lang="en-US" sz="1800" u="none" cap="none" strike="noStrike">
                <a:solidFill>
                  <a:srgbClr val="222222"/>
                </a:solidFill>
                <a:latin typeface="Arial"/>
                <a:ea typeface="Arial"/>
                <a:cs typeface="Arial"/>
                <a:sym typeface="Arial"/>
              </a:rPr>
              <a:t>We maintain your prior school records and facilitate the transfer process</a:t>
            </a:r>
            <a:endParaRPr b="0" i="0" sz="1800" u="none" cap="none" strike="noStrike">
              <a:solidFill>
                <a:schemeClr val="dk1"/>
              </a:solidFill>
              <a:latin typeface="Noto Sans Symbols"/>
              <a:ea typeface="Noto Sans Symbols"/>
              <a:cs typeface="Noto Sans Symbols"/>
              <a:sym typeface="Noto Sans Symbols"/>
            </a:endParaRPr>
          </a:p>
          <a:p>
            <a:pPr indent="-342900" lvl="0" marL="342900" marR="0" rtl="0" algn="l">
              <a:lnSpc>
                <a:spcPct val="107000"/>
              </a:lnSpc>
              <a:spcBef>
                <a:spcPts val="800"/>
              </a:spcBef>
              <a:spcAft>
                <a:spcPts val="0"/>
              </a:spcAft>
              <a:buClr>
                <a:srgbClr val="222222"/>
              </a:buClr>
              <a:buSzPts val="1000"/>
              <a:buFont typeface="Arial"/>
              <a:buChar char="●"/>
            </a:pPr>
            <a:r>
              <a:rPr b="0" i="0" lang="en-US" sz="1800" u="none" cap="none" strike="noStrike">
                <a:solidFill>
                  <a:srgbClr val="222222"/>
                </a:solidFill>
                <a:latin typeface="Arial"/>
                <a:ea typeface="Arial"/>
                <a:cs typeface="Arial"/>
                <a:sym typeface="Arial"/>
              </a:rPr>
              <a:t>We confirm enrollment, and provide enrollment verifications for sports or other needs</a:t>
            </a:r>
            <a:endParaRPr b="0" i="0" sz="1800" u="none" cap="none" strike="noStrike">
              <a:solidFill>
                <a:schemeClr val="dk1"/>
              </a:solidFill>
              <a:latin typeface="Noto Sans Symbols"/>
              <a:ea typeface="Noto Sans Symbols"/>
              <a:cs typeface="Noto Sans Symbols"/>
              <a:sym typeface="Noto Sans Symbols"/>
            </a:endParaRPr>
          </a:p>
          <a:p>
            <a:pPr indent="-342900" lvl="0" marL="342900" marR="0" rtl="0" algn="l">
              <a:lnSpc>
                <a:spcPct val="107000"/>
              </a:lnSpc>
              <a:spcBef>
                <a:spcPts val="800"/>
              </a:spcBef>
              <a:spcAft>
                <a:spcPts val="0"/>
              </a:spcAft>
              <a:buClr>
                <a:srgbClr val="222222"/>
              </a:buClr>
              <a:buSzPts val="1000"/>
              <a:buFont typeface="Arial"/>
              <a:buChar char="●"/>
            </a:pPr>
            <a:r>
              <a:rPr b="0" i="0" lang="en-US" sz="1800" u="none" cap="none" strike="noStrike">
                <a:solidFill>
                  <a:srgbClr val="222222"/>
                </a:solidFill>
                <a:latin typeface="Arial"/>
                <a:ea typeface="Arial"/>
                <a:cs typeface="Arial"/>
                <a:sym typeface="Arial"/>
              </a:rPr>
              <a:t>We maintain and provide attendance records, report cards &amp; transcripts</a:t>
            </a:r>
            <a:endParaRPr b="0" i="0" sz="1800" u="none" cap="none" strike="noStrike">
              <a:solidFill>
                <a:schemeClr val="dk1"/>
              </a:solidFill>
              <a:latin typeface="Noto Sans Symbols"/>
              <a:ea typeface="Noto Sans Symbols"/>
              <a:cs typeface="Noto Sans Symbols"/>
              <a:sym typeface="Noto Sans Symbols"/>
            </a:endParaRPr>
          </a:p>
          <a:p>
            <a:pPr indent="-342900" lvl="0" marL="342900" marR="0" rtl="0" algn="l">
              <a:lnSpc>
                <a:spcPct val="107000"/>
              </a:lnSpc>
              <a:spcBef>
                <a:spcPts val="800"/>
              </a:spcBef>
              <a:spcAft>
                <a:spcPts val="0"/>
              </a:spcAft>
              <a:buClr>
                <a:srgbClr val="222222"/>
              </a:buClr>
              <a:buSzPts val="1000"/>
              <a:buFont typeface="Arial"/>
              <a:buChar char="●"/>
            </a:pPr>
            <a:r>
              <a:rPr b="0" i="0" lang="en-US" sz="1800" u="none" cap="none" strike="noStrike">
                <a:solidFill>
                  <a:srgbClr val="222222"/>
                </a:solidFill>
                <a:latin typeface="Arial"/>
                <a:ea typeface="Arial"/>
                <a:cs typeface="Arial"/>
                <a:sym typeface="Arial"/>
              </a:rPr>
              <a:t>We provide letters of recommendation for private school applications</a:t>
            </a:r>
            <a:endParaRPr b="0" i="0" sz="1400" u="none" cap="none" strike="noStrike">
              <a:solidFill>
                <a:srgbClr val="000000"/>
              </a:solidFill>
              <a:latin typeface="Arial"/>
              <a:ea typeface="Arial"/>
              <a:cs typeface="Arial"/>
              <a:sym typeface="Arial"/>
            </a:endParaRPr>
          </a:p>
          <a:p>
            <a:pPr indent="-342900" lvl="0" marL="342900" marR="0" rtl="0" algn="l">
              <a:lnSpc>
                <a:spcPct val="107000"/>
              </a:lnSpc>
              <a:spcBef>
                <a:spcPts val="800"/>
              </a:spcBef>
              <a:spcAft>
                <a:spcPts val="0"/>
              </a:spcAft>
              <a:buClr>
                <a:srgbClr val="222222"/>
              </a:buClr>
              <a:buSzPts val="1000"/>
              <a:buFont typeface="Arial"/>
              <a:buChar char="●"/>
            </a:pPr>
            <a:r>
              <a:rPr b="0" i="0" lang="en-US" sz="1800" u="none" cap="none" strike="noStrike">
                <a:solidFill>
                  <a:srgbClr val="222222"/>
                </a:solidFill>
                <a:latin typeface="Arial"/>
                <a:ea typeface="Arial"/>
                <a:cs typeface="Arial"/>
                <a:sym typeface="Arial"/>
              </a:rPr>
              <a:t>We provide retention letters as needed</a:t>
            </a:r>
            <a:endParaRPr b="0" i="0" sz="1800" u="none" cap="none" strike="noStrike">
              <a:solidFill>
                <a:schemeClr val="dk1"/>
              </a:solidFill>
              <a:latin typeface="Noto Sans Symbols"/>
              <a:ea typeface="Noto Sans Symbols"/>
              <a:cs typeface="Noto Sans Symbols"/>
              <a:sym typeface="Noto Sans Symbols"/>
            </a:endParaRPr>
          </a:p>
          <a:p>
            <a:pPr indent="-342900" lvl="0" marL="342900" marR="0" rtl="0" algn="l">
              <a:lnSpc>
                <a:spcPct val="107000"/>
              </a:lnSpc>
              <a:spcBef>
                <a:spcPts val="800"/>
              </a:spcBef>
              <a:spcAft>
                <a:spcPts val="0"/>
              </a:spcAft>
              <a:buClr>
                <a:srgbClr val="222222"/>
              </a:buClr>
              <a:buSzPts val="1000"/>
              <a:buFont typeface="Arial"/>
              <a:buChar char="●"/>
            </a:pPr>
            <a:r>
              <a:rPr b="0" i="0" lang="en-US" sz="1800" u="none" cap="none" strike="noStrike">
                <a:solidFill>
                  <a:srgbClr val="222222"/>
                </a:solidFill>
                <a:latin typeface="Arial"/>
                <a:ea typeface="Arial"/>
                <a:cs typeface="Arial"/>
                <a:sym typeface="Arial"/>
              </a:rPr>
              <a:t>We remind you of due dates and reporting requirements</a:t>
            </a:r>
            <a:endParaRPr b="0" i="0" sz="1800" u="none" cap="none" strike="noStrike">
              <a:solidFill>
                <a:schemeClr val="dk1"/>
              </a:solidFill>
              <a:latin typeface="Noto Sans Symbols"/>
              <a:ea typeface="Noto Sans Symbols"/>
              <a:cs typeface="Noto Sans Symbols"/>
              <a:sym typeface="Noto Sans Symbols"/>
            </a:endParaRPr>
          </a:p>
          <a:p>
            <a:pPr indent="-342900" lvl="0" marL="342900" marR="0" rtl="0" algn="l">
              <a:lnSpc>
                <a:spcPct val="107000"/>
              </a:lnSpc>
              <a:spcBef>
                <a:spcPts val="800"/>
              </a:spcBef>
              <a:spcAft>
                <a:spcPts val="0"/>
              </a:spcAft>
              <a:buClr>
                <a:srgbClr val="222222"/>
              </a:buClr>
              <a:buSzPts val="1000"/>
              <a:buFont typeface="Arial"/>
              <a:buChar char="●"/>
            </a:pPr>
            <a:r>
              <a:rPr b="0" i="0" lang="en-US" sz="1800" u="none" cap="none" strike="noStrike">
                <a:solidFill>
                  <a:srgbClr val="222222"/>
                </a:solidFill>
                <a:latin typeface="Arial"/>
                <a:ea typeface="Arial"/>
                <a:cs typeface="Arial"/>
                <a:sym typeface="Arial"/>
              </a:rPr>
              <a:t>We provide tools, forms, and resources needed to follow your state's homeschool guidelines </a:t>
            </a:r>
            <a:endParaRPr b="0" i="0" sz="1800" u="none" cap="none" strike="noStrike">
              <a:solidFill>
                <a:schemeClr val="dk1"/>
              </a:solidFill>
              <a:latin typeface="Noto Sans Symbols"/>
              <a:ea typeface="Noto Sans Symbols"/>
              <a:cs typeface="Noto Sans Symbols"/>
              <a:sym typeface="Noto Sans Symbols"/>
            </a:endParaRPr>
          </a:p>
          <a:p>
            <a:pPr indent="-342900" lvl="0" marL="342900" marR="0" rtl="0" algn="l">
              <a:lnSpc>
                <a:spcPct val="107000"/>
              </a:lnSpc>
              <a:spcBef>
                <a:spcPts val="800"/>
              </a:spcBef>
              <a:spcAft>
                <a:spcPts val="0"/>
              </a:spcAft>
              <a:buClr>
                <a:srgbClr val="222222"/>
              </a:buClr>
              <a:buSzPts val="1000"/>
              <a:buFont typeface="Arial"/>
              <a:buChar char="●"/>
            </a:pPr>
            <a:r>
              <a:rPr b="0" i="0" lang="en-US" sz="1800" u="none" cap="none" strike="noStrike">
                <a:solidFill>
                  <a:srgbClr val="222222"/>
                </a:solidFill>
                <a:latin typeface="Arial"/>
                <a:ea typeface="Arial"/>
                <a:cs typeface="Arial"/>
                <a:sym typeface="Arial"/>
              </a:rPr>
              <a:t>We facilitate your transfer to the school of your choice-</a:t>
            </a:r>
            <a:r>
              <a:rPr b="1" i="0" lang="en-US" sz="1800" u="none" cap="none" strike="noStrike">
                <a:solidFill>
                  <a:srgbClr val="222222"/>
                </a:solidFill>
                <a:latin typeface="Arial"/>
                <a:ea typeface="Arial"/>
                <a:cs typeface="Arial"/>
                <a:sym typeface="Arial"/>
              </a:rPr>
              <a:t>We cannot guarantee that the receiving school will support your reclass. </a:t>
            </a:r>
            <a:r>
              <a:rPr b="0" i="0" lang="en-US" sz="1800" u="none" cap="none" strike="noStrike">
                <a:solidFill>
                  <a:srgbClr val="222222"/>
                </a:solidFill>
                <a:latin typeface="Arial"/>
                <a:ea typeface="Arial"/>
                <a:cs typeface="Arial"/>
                <a:sym typeface="Arial"/>
              </a:rPr>
              <a:t>Parents are encouraged to do their own due diligence.</a:t>
            </a:r>
            <a:endParaRPr b="0" i="0" sz="1400" u="none" cap="none" strike="noStrike">
              <a:solidFill>
                <a:srgbClr val="000000"/>
              </a:solidFill>
              <a:latin typeface="Arial"/>
              <a:ea typeface="Arial"/>
              <a:cs typeface="Arial"/>
              <a:sym typeface="Arial"/>
            </a:endParaRPr>
          </a:p>
          <a:p>
            <a:pPr indent="-342900" lvl="0" marL="342900" marR="0" rtl="0" algn="l">
              <a:lnSpc>
                <a:spcPct val="107000"/>
              </a:lnSpc>
              <a:spcBef>
                <a:spcPts val="800"/>
              </a:spcBef>
              <a:spcAft>
                <a:spcPts val="0"/>
              </a:spcAft>
              <a:buClr>
                <a:srgbClr val="222222"/>
              </a:buClr>
              <a:buSzPts val="1000"/>
              <a:buFont typeface="Arial"/>
              <a:buChar char="●"/>
            </a:pPr>
            <a:r>
              <a:rPr b="1" i="0" lang="en-US" sz="1800" u="none" cap="none" strike="noStrike">
                <a:solidFill>
                  <a:srgbClr val="222222"/>
                </a:solidFill>
                <a:latin typeface="Arial"/>
                <a:ea typeface="Arial"/>
                <a:cs typeface="Arial"/>
                <a:sym typeface="Arial"/>
              </a:rPr>
              <a:t>CURRICULUM IS NOT INCLUDED IN BASIC TUITION. </a:t>
            </a:r>
            <a:r>
              <a:rPr b="0" i="0" lang="en-US" sz="1800" u="none" cap="none" strike="noStrike">
                <a:solidFill>
                  <a:srgbClr val="222222"/>
                </a:solidFill>
                <a:latin typeface="Arial"/>
                <a:ea typeface="Arial"/>
                <a:cs typeface="Arial"/>
                <a:sym typeface="Arial"/>
              </a:rPr>
              <a:t>You are free to choose and purchase whatever curriculum you would like OR purchase our online curriculum for an additional cost.</a:t>
            </a:r>
            <a:endParaRPr b="0" i="0" sz="1800" u="none" cap="none" strike="noStrike">
              <a:solidFill>
                <a:schemeClr val="dk1"/>
              </a:solidFill>
              <a:latin typeface="Noto Sans Symbols"/>
              <a:ea typeface="Noto Sans Symbols"/>
              <a:cs typeface="Noto Sans Symbols"/>
              <a:sym typeface="Noto Sans Symbols"/>
            </a:endParaRPr>
          </a:p>
          <a:p>
            <a:pPr indent="0" lvl="0" marL="0" marR="0" rtl="0" algn="l">
              <a:lnSpc>
                <a:spcPct val="100000"/>
              </a:lnSpc>
              <a:spcBef>
                <a:spcPts val="80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cxnSp>
        <p:nvCxnSpPr>
          <p:cNvPr id="143" name="Google Shape;143;p5"/>
          <p:cNvCxnSpPr/>
          <p:nvPr/>
        </p:nvCxnSpPr>
        <p:spPr>
          <a:xfrm>
            <a:off x="796413" y="825910"/>
            <a:ext cx="10569677" cy="0"/>
          </a:xfrm>
          <a:prstGeom prst="straightConnector1">
            <a:avLst/>
          </a:prstGeom>
          <a:noFill/>
          <a:ln cap="flat" cmpd="sng" w="22225">
            <a:solidFill>
              <a:schemeClr val="accent1"/>
            </a:solidFill>
            <a:prstDash val="solid"/>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6"/>
          <p:cNvSpPr txBox="1"/>
          <p:nvPr>
            <p:ph type="title"/>
          </p:nvPr>
        </p:nvSpPr>
        <p:spPr>
          <a:xfrm>
            <a:off x="1451578" y="673892"/>
            <a:ext cx="9603275" cy="587136"/>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Gill Sans"/>
              <a:buNone/>
            </a:pPr>
            <a:r>
              <a:rPr lang="en-US"/>
              <a:t>TUITION,  FEES,  AND OPTIONAL EXTRA SERVICES</a:t>
            </a:r>
            <a:br>
              <a:rPr lang="en-US"/>
            </a:br>
            <a:endParaRPr/>
          </a:p>
        </p:txBody>
      </p:sp>
      <p:sp>
        <p:nvSpPr>
          <p:cNvPr id="149" name="Google Shape;149;p6"/>
          <p:cNvSpPr txBox="1"/>
          <p:nvPr>
            <p:ph idx="1" type="body"/>
          </p:nvPr>
        </p:nvSpPr>
        <p:spPr>
          <a:xfrm>
            <a:off x="1451579" y="1853807"/>
            <a:ext cx="9603275" cy="3450613"/>
          </a:xfrm>
          <a:prstGeom prst="rect">
            <a:avLst/>
          </a:prstGeom>
          <a:noFill/>
          <a:ln>
            <a:noFill/>
          </a:ln>
        </p:spPr>
        <p:txBody>
          <a:bodyPr anchorCtr="0" anchor="t" bIns="45700" lIns="91425" spcFirstLastPara="1" rIns="91425" wrap="square" tIns="45700">
            <a:noAutofit/>
          </a:bodyPr>
          <a:lstStyle/>
          <a:p>
            <a:pPr indent="-228600" lvl="0" marL="228600" rtl="0" algn="l">
              <a:lnSpc>
                <a:spcPct val="120000"/>
              </a:lnSpc>
              <a:spcBef>
                <a:spcPts val="0"/>
              </a:spcBef>
              <a:spcAft>
                <a:spcPts val="0"/>
              </a:spcAft>
              <a:buSzPts val="2000"/>
              <a:buChar char="•"/>
            </a:pPr>
            <a:r>
              <a:rPr b="1" lang="en-US"/>
              <a:t>All package prices include the $100 non-refundable application fee.</a:t>
            </a:r>
            <a:endParaRPr/>
          </a:p>
          <a:p>
            <a:pPr indent="-228600" lvl="0" marL="228600" rtl="0" algn="l">
              <a:lnSpc>
                <a:spcPct val="120000"/>
              </a:lnSpc>
              <a:spcBef>
                <a:spcPts val="1000"/>
              </a:spcBef>
              <a:spcAft>
                <a:spcPts val="0"/>
              </a:spcAft>
              <a:buSzPts val="2000"/>
              <a:buChar char="•"/>
            </a:pPr>
            <a:r>
              <a:rPr b="1" lang="en-US"/>
              <a:t>Basic Tuition-Administrative Services Only:	</a:t>
            </a:r>
            <a:r>
              <a:rPr lang="en-US"/>
              <a:t>$  650/year</a:t>
            </a:r>
            <a:endParaRPr b="1"/>
          </a:p>
          <a:p>
            <a:pPr indent="-228600" lvl="0" marL="228600" rtl="0" algn="l">
              <a:lnSpc>
                <a:spcPct val="120000"/>
              </a:lnSpc>
              <a:spcBef>
                <a:spcPts val="1000"/>
              </a:spcBef>
              <a:spcAft>
                <a:spcPts val="0"/>
              </a:spcAft>
              <a:buSzPts val="2000"/>
              <a:buChar char="•"/>
            </a:pPr>
            <a:r>
              <a:rPr b="1" lang="en-US"/>
              <a:t>Premium Online Curriculum Package: </a:t>
            </a:r>
            <a:r>
              <a:rPr lang="en-US"/>
              <a:t>	$1350/year                                              includes Application fee, Basic Tuition, and Online Curriculum </a:t>
            </a:r>
            <a:endParaRPr/>
          </a:p>
          <a:p>
            <a:pPr indent="-228600" lvl="0" marL="228600" rtl="0" algn="l">
              <a:lnSpc>
                <a:spcPct val="100000"/>
              </a:lnSpc>
              <a:spcBef>
                <a:spcPts val="1000"/>
              </a:spcBef>
              <a:spcAft>
                <a:spcPts val="0"/>
              </a:spcAft>
              <a:buSzPts val="2000"/>
              <a:buChar char="•"/>
            </a:pPr>
            <a:r>
              <a:rPr b="1" lang="en-US"/>
              <a:t>Elite Academic Support Package:  </a:t>
            </a:r>
            <a:r>
              <a:rPr lang="en-US"/>
              <a:t>		$2850/year </a:t>
            </a:r>
            <a:endParaRPr/>
          </a:p>
          <a:p>
            <a:pPr indent="0" lvl="0" marL="0" rtl="0" algn="l">
              <a:lnSpc>
                <a:spcPct val="100000"/>
              </a:lnSpc>
              <a:spcBef>
                <a:spcPts val="1000"/>
              </a:spcBef>
              <a:spcAft>
                <a:spcPts val="0"/>
              </a:spcAft>
              <a:buSzPts val="2000"/>
              <a:buNone/>
            </a:pPr>
            <a:r>
              <a:rPr lang="en-US"/>
              <a:t>    includes all of the above PLUS  weekly meetings with your assigned teacher to monitor                                                                                                                                                                                                                                                      	progress, answer questions, provide guidance on organization, time management, 	and study skills</a:t>
            </a:r>
            <a:endParaRPr/>
          </a:p>
          <a:p>
            <a:pPr indent="0" lvl="0" marL="0" rtl="0" algn="l">
              <a:lnSpc>
                <a:spcPct val="120000"/>
              </a:lnSpc>
              <a:spcBef>
                <a:spcPts val="1000"/>
              </a:spcBef>
              <a:spcAft>
                <a:spcPts val="0"/>
              </a:spcAft>
              <a:buSzPts val="2400"/>
              <a:buNone/>
            </a:pPr>
            <a:r>
              <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7"/>
          <p:cNvSpPr txBox="1"/>
          <p:nvPr>
            <p:ph type="title"/>
          </p:nvPr>
        </p:nvSpPr>
        <p:spPr>
          <a:xfrm>
            <a:off x="1451579" y="804519"/>
            <a:ext cx="9603275" cy="104923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Gill Sans"/>
              <a:buNone/>
            </a:pPr>
            <a:r>
              <a:rPr lang="en-US"/>
              <a:t>GETTING ENROLLED-THE PROCESS</a:t>
            </a:r>
            <a:endParaRPr/>
          </a:p>
        </p:txBody>
      </p:sp>
      <p:sp>
        <p:nvSpPr>
          <p:cNvPr id="155" name="Google Shape;155;p7"/>
          <p:cNvSpPr txBox="1"/>
          <p:nvPr>
            <p:ph idx="1" type="body"/>
          </p:nvPr>
        </p:nvSpPr>
        <p:spPr>
          <a:xfrm>
            <a:off x="1451579" y="1430290"/>
            <a:ext cx="9603275" cy="4875260"/>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120000"/>
              </a:lnSpc>
              <a:spcBef>
                <a:spcPts val="0"/>
              </a:spcBef>
              <a:spcAft>
                <a:spcPts val="0"/>
              </a:spcAft>
              <a:buSzPct val="100000"/>
              <a:buNone/>
            </a:pPr>
            <a:r>
              <a:rPr b="1" lang="en-US" sz="3100">
                <a:latin typeface="Arial"/>
                <a:ea typeface="Arial"/>
                <a:cs typeface="Arial"/>
                <a:sym typeface="Arial"/>
              </a:rPr>
              <a:t> </a:t>
            </a:r>
            <a:r>
              <a:rPr b="1" lang="en-US" sz="3640">
                <a:latin typeface="Arial"/>
                <a:ea typeface="Arial"/>
                <a:cs typeface="Arial"/>
                <a:sym typeface="Arial"/>
              </a:rPr>
              <a:t>Visit the A1A website for Gap Year enrollments </a:t>
            </a:r>
            <a:r>
              <a:rPr b="1" lang="en-US" sz="3640" u="sng">
                <a:solidFill>
                  <a:schemeClr val="hlink"/>
                </a:solidFill>
                <a:latin typeface="Arial"/>
                <a:ea typeface="Arial"/>
                <a:cs typeface="Arial"/>
                <a:sym typeface="Arial"/>
                <a:hlinkClick r:id="rId3"/>
              </a:rPr>
              <a:t>www.a1aprep.com</a:t>
            </a:r>
            <a:endParaRPr b="1" sz="3640">
              <a:latin typeface="Arial"/>
              <a:ea typeface="Arial"/>
              <a:cs typeface="Arial"/>
              <a:sym typeface="Arial"/>
            </a:endParaRPr>
          </a:p>
          <a:p>
            <a:pPr indent="-222250" lvl="1" marL="685800" rtl="0" algn="l">
              <a:lnSpc>
                <a:spcPct val="120000"/>
              </a:lnSpc>
              <a:spcBef>
                <a:spcPts val="500"/>
              </a:spcBef>
              <a:spcAft>
                <a:spcPts val="0"/>
              </a:spcAft>
              <a:buSzPct val="100000"/>
              <a:buChar char="•"/>
            </a:pPr>
            <a:r>
              <a:rPr lang="en-US" sz="3040">
                <a:latin typeface="Arial"/>
                <a:ea typeface="Arial"/>
                <a:cs typeface="Arial"/>
                <a:sym typeface="Arial"/>
              </a:rPr>
              <a:t>Follow the Admissions Steps including:</a:t>
            </a:r>
            <a:endParaRPr sz="1640"/>
          </a:p>
          <a:p>
            <a:pPr indent="-222250" lvl="2" marL="1143000" rtl="0" algn="l">
              <a:lnSpc>
                <a:spcPct val="120000"/>
              </a:lnSpc>
              <a:spcBef>
                <a:spcPts val="500"/>
              </a:spcBef>
              <a:spcAft>
                <a:spcPts val="0"/>
              </a:spcAft>
              <a:buSzPct val="100000"/>
              <a:buChar char="•"/>
            </a:pPr>
            <a:r>
              <a:rPr lang="en-US" sz="3040">
                <a:latin typeface="Arial"/>
                <a:ea typeface="Arial"/>
                <a:cs typeface="Arial"/>
                <a:sym typeface="Arial"/>
              </a:rPr>
              <a:t>Complete the Retention Request</a:t>
            </a:r>
            <a:endParaRPr sz="1440"/>
          </a:p>
          <a:p>
            <a:pPr indent="-222250" lvl="2" marL="1143000" rtl="0" algn="l">
              <a:lnSpc>
                <a:spcPct val="120000"/>
              </a:lnSpc>
              <a:spcBef>
                <a:spcPts val="500"/>
              </a:spcBef>
              <a:spcAft>
                <a:spcPts val="0"/>
              </a:spcAft>
              <a:buSzPct val="100000"/>
              <a:buChar char="•"/>
            </a:pPr>
            <a:r>
              <a:rPr lang="en-US" sz="3040">
                <a:latin typeface="Arial"/>
                <a:ea typeface="Arial"/>
                <a:cs typeface="Arial"/>
                <a:sym typeface="Arial"/>
              </a:rPr>
              <a:t>Determine your curriculum plan and choose your courses</a:t>
            </a:r>
            <a:endParaRPr sz="1440"/>
          </a:p>
          <a:p>
            <a:pPr indent="-222250" lvl="2" marL="1143000" rtl="0" algn="l">
              <a:lnSpc>
                <a:spcPct val="120000"/>
              </a:lnSpc>
              <a:spcBef>
                <a:spcPts val="500"/>
              </a:spcBef>
              <a:spcAft>
                <a:spcPts val="0"/>
              </a:spcAft>
              <a:buSzPct val="100000"/>
              <a:buChar char="•"/>
            </a:pPr>
            <a:r>
              <a:rPr lang="en-US" sz="3040">
                <a:latin typeface="Arial"/>
                <a:ea typeface="Arial"/>
                <a:cs typeface="Arial"/>
                <a:sym typeface="Arial"/>
              </a:rPr>
              <a:t>Upload Documents: Most recent transcript and/or report card (Mandatory), Immunization Records and Health Exams (Mandatory for CA and FL only)  </a:t>
            </a:r>
            <a:endParaRPr sz="1440"/>
          </a:p>
          <a:p>
            <a:pPr indent="-222250" lvl="1" marL="685800" rtl="0" algn="l">
              <a:lnSpc>
                <a:spcPct val="120000"/>
              </a:lnSpc>
              <a:spcBef>
                <a:spcPts val="500"/>
              </a:spcBef>
              <a:spcAft>
                <a:spcPts val="0"/>
              </a:spcAft>
              <a:buSzPct val="100000"/>
              <a:buChar char="•"/>
            </a:pPr>
            <a:r>
              <a:rPr lang="en-US" sz="3040">
                <a:latin typeface="Arial"/>
                <a:ea typeface="Arial"/>
                <a:cs typeface="Arial"/>
                <a:sym typeface="Arial"/>
              </a:rPr>
              <a:t>Complete your online application</a:t>
            </a:r>
            <a:endParaRPr sz="1640"/>
          </a:p>
          <a:p>
            <a:pPr indent="-222250" lvl="1" marL="685800" rtl="0" algn="l">
              <a:lnSpc>
                <a:spcPct val="120000"/>
              </a:lnSpc>
              <a:spcBef>
                <a:spcPts val="500"/>
              </a:spcBef>
              <a:spcAft>
                <a:spcPts val="0"/>
              </a:spcAft>
              <a:buSzPct val="100000"/>
              <a:buChar char="•"/>
            </a:pPr>
            <a:r>
              <a:rPr lang="en-US" sz="3040">
                <a:latin typeface="Arial"/>
                <a:ea typeface="Arial"/>
                <a:cs typeface="Arial"/>
                <a:sym typeface="Arial"/>
              </a:rPr>
              <a:t>Choose your service package: Basic, Premium, or Elite</a:t>
            </a:r>
            <a:endParaRPr sz="1640"/>
          </a:p>
          <a:p>
            <a:pPr indent="-222250" lvl="1" marL="685800" rtl="0" algn="l">
              <a:lnSpc>
                <a:spcPct val="120000"/>
              </a:lnSpc>
              <a:spcBef>
                <a:spcPts val="500"/>
              </a:spcBef>
              <a:spcAft>
                <a:spcPts val="0"/>
              </a:spcAft>
              <a:buSzPct val="100000"/>
              <a:buChar char="•"/>
            </a:pPr>
            <a:r>
              <a:rPr lang="en-US" sz="3040">
                <a:latin typeface="Arial"/>
                <a:ea typeface="Arial"/>
                <a:cs typeface="Arial"/>
                <a:sym typeface="Arial"/>
              </a:rPr>
              <a:t>Pay your tuition and fees</a:t>
            </a:r>
            <a:endParaRPr sz="1640"/>
          </a:p>
          <a:p>
            <a:pPr indent="-222250" lvl="1" marL="685800" rtl="0" algn="l">
              <a:lnSpc>
                <a:spcPct val="120000"/>
              </a:lnSpc>
              <a:spcBef>
                <a:spcPts val="500"/>
              </a:spcBef>
              <a:spcAft>
                <a:spcPts val="0"/>
              </a:spcAft>
              <a:buSzPct val="100000"/>
              <a:buChar char="•"/>
            </a:pPr>
            <a:r>
              <a:rPr lang="en-US" sz="3040">
                <a:latin typeface="Arial"/>
                <a:ea typeface="Arial"/>
                <a:cs typeface="Arial"/>
                <a:sym typeface="Arial"/>
              </a:rPr>
              <a:t>We will review your application and email you an enrollment confirmation with additional information to get started on your homeschool year.</a:t>
            </a:r>
            <a:endParaRPr sz="1640"/>
          </a:p>
          <a:p>
            <a:pPr indent="-222250" lvl="1" marL="685800" rtl="0" algn="l">
              <a:lnSpc>
                <a:spcPct val="120000"/>
              </a:lnSpc>
              <a:spcBef>
                <a:spcPts val="500"/>
              </a:spcBef>
              <a:spcAft>
                <a:spcPts val="0"/>
              </a:spcAft>
              <a:buSzPct val="100000"/>
              <a:buChar char="•"/>
            </a:pPr>
            <a:r>
              <a:rPr b="1" lang="en-US" sz="3040">
                <a:latin typeface="Arial"/>
                <a:ea typeface="Arial"/>
                <a:cs typeface="Arial"/>
                <a:sym typeface="Arial"/>
              </a:rPr>
              <a:t>Official School Year is 8/15-5/15; Your schedule may vary. </a:t>
            </a:r>
            <a:endParaRPr sz="1640"/>
          </a:p>
          <a:p>
            <a:pPr indent="-222250" lvl="1" marL="685800" rtl="0" algn="l">
              <a:lnSpc>
                <a:spcPct val="120000"/>
              </a:lnSpc>
              <a:spcBef>
                <a:spcPts val="500"/>
              </a:spcBef>
              <a:spcAft>
                <a:spcPts val="0"/>
              </a:spcAft>
              <a:buSzPct val="100000"/>
              <a:buChar char="•"/>
            </a:pPr>
            <a:r>
              <a:rPr b="1" lang="en-US" sz="3040">
                <a:latin typeface="Arial"/>
                <a:ea typeface="Arial"/>
                <a:cs typeface="Arial"/>
                <a:sym typeface="Arial"/>
              </a:rPr>
              <a:t>Online curriculum will be activated on 8/15.</a:t>
            </a:r>
            <a:endParaRPr sz="164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BE9E6"/>
            </a:gs>
            <a:gs pos="100000">
              <a:srgbClr val="C9C5C0"/>
            </a:gs>
          </a:gsLst>
          <a:path path="circle">
            <a:fillToRect b="50%" l="50%" r="50%" t="50%"/>
          </a:path>
          <a:tileRect/>
        </a:gradFill>
      </p:bgPr>
    </p:bg>
    <p:spTree>
      <p:nvGrpSpPr>
        <p:cNvPr id="160" name="Shape 160"/>
        <p:cNvGrpSpPr/>
        <p:nvPr/>
      </p:nvGrpSpPr>
      <p:grpSpPr>
        <a:xfrm>
          <a:off x="0" y="0"/>
          <a:ext cx="0" cy="0"/>
          <a:chOff x="0" y="0"/>
          <a:chExt cx="0" cy="0"/>
        </a:xfrm>
      </p:grpSpPr>
      <p:sp>
        <p:nvSpPr>
          <p:cNvPr id="161" name="Google Shape;161;p8"/>
          <p:cNvSpPr/>
          <p:nvPr/>
        </p:nvSpPr>
        <p:spPr>
          <a:xfrm>
            <a:off x="0" y="2019476"/>
            <a:ext cx="12192000" cy="4105941"/>
          </a:xfrm>
          <a:prstGeom prst="rect">
            <a:avLst/>
          </a:prstGeom>
          <a:gradFill>
            <a:gsLst>
              <a:gs pos="0">
                <a:srgbClr val="DFDBD5">
                  <a:alpha val="0"/>
                </a:srgbClr>
              </a:gs>
              <a:gs pos="100000">
                <a:schemeClr val="lt2"/>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pic>
        <p:nvPicPr>
          <p:cNvPr id="162" name="Google Shape;162;p8"/>
          <p:cNvPicPr preferRelativeResize="0"/>
          <p:nvPr/>
        </p:nvPicPr>
        <p:blipFill rotWithShape="1">
          <a:blip r:embed="rId3">
            <a:alphaModFix/>
          </a:blip>
          <a:srcRect b="-1538" l="0" r="0" t="1538"/>
          <a:stretch/>
        </p:blipFill>
        <p:spPr>
          <a:xfrm>
            <a:off x="0" y="6126480"/>
            <a:ext cx="12192000" cy="742950"/>
          </a:xfrm>
          <a:prstGeom prst="rect">
            <a:avLst/>
          </a:prstGeom>
          <a:noFill/>
          <a:ln>
            <a:noFill/>
          </a:ln>
        </p:spPr>
      </p:pic>
      <p:cxnSp>
        <p:nvCxnSpPr>
          <p:cNvPr id="163" name="Google Shape;163;p8"/>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cxnSp>
        <p:nvCxnSpPr>
          <p:cNvPr id="164" name="Google Shape;164;p8"/>
          <p:cNvCxnSpPr/>
          <p:nvPr/>
        </p:nvCxnSpPr>
        <p:spPr>
          <a:xfrm>
            <a:off x="1453896" y="1847088"/>
            <a:ext cx="9607522" cy="0"/>
          </a:xfrm>
          <a:prstGeom prst="straightConnector1">
            <a:avLst/>
          </a:prstGeom>
          <a:noFill/>
          <a:ln cap="flat" cmpd="sng" w="31750">
            <a:solidFill>
              <a:schemeClr val="accent1"/>
            </a:solidFill>
            <a:prstDash val="solid"/>
            <a:round/>
            <a:headEnd len="sm" w="sm" type="none"/>
            <a:tailEnd len="sm" w="sm" type="none"/>
          </a:ln>
        </p:spPr>
      </p:cxnSp>
      <p:sp>
        <p:nvSpPr>
          <p:cNvPr id="165" name="Google Shape;165;p8"/>
          <p:cNvSpPr/>
          <p:nvPr/>
        </p:nvSpPr>
        <p:spPr>
          <a:xfrm>
            <a:off x="2" y="0"/>
            <a:ext cx="12191695" cy="6858000"/>
          </a:xfrm>
          <a:prstGeom prst="rect">
            <a:avLst/>
          </a:prstGeom>
          <a:gradFill>
            <a:gsLst>
              <a:gs pos="0">
                <a:srgbClr val="EBE9E6"/>
              </a:gs>
              <a:gs pos="100000">
                <a:srgbClr val="C9C5C0"/>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6" name="Google Shape;166;p8"/>
          <p:cNvSpPr/>
          <p:nvPr/>
        </p:nvSpPr>
        <p:spPr>
          <a:xfrm>
            <a:off x="0" y="2019476"/>
            <a:ext cx="12192000" cy="4105941"/>
          </a:xfrm>
          <a:prstGeom prst="rect">
            <a:avLst/>
          </a:prstGeom>
          <a:gradFill>
            <a:gsLst>
              <a:gs pos="0">
                <a:srgbClr val="DFDBD5">
                  <a:alpha val="0"/>
                </a:srgbClr>
              </a:gs>
              <a:gs pos="100000">
                <a:schemeClr val="lt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grpSp>
        <p:nvGrpSpPr>
          <p:cNvPr id="167" name="Google Shape;167;p8"/>
          <p:cNvGrpSpPr/>
          <p:nvPr/>
        </p:nvGrpSpPr>
        <p:grpSpPr>
          <a:xfrm>
            <a:off x="3979388" y="482170"/>
            <a:ext cx="7560115" cy="5149101"/>
            <a:chOff x="7463258" y="583365"/>
            <a:chExt cx="7560115" cy="5181928"/>
          </a:xfrm>
        </p:grpSpPr>
        <p:sp>
          <p:nvSpPr>
            <p:cNvPr id="168" name="Google Shape;168;p8"/>
            <p:cNvSpPr/>
            <p:nvPr/>
          </p:nvSpPr>
          <p:spPr>
            <a:xfrm>
              <a:off x="7463258" y="583365"/>
              <a:ext cx="7560115" cy="5181928"/>
            </a:xfrm>
            <a:prstGeom prst="rect">
              <a:avLst/>
            </a:prstGeom>
            <a:gradFill>
              <a:gsLst>
                <a:gs pos="0">
                  <a:srgbClr val="000001"/>
                </a:gs>
                <a:gs pos="100000">
                  <a:srgbClr val="191919"/>
                </a:gs>
              </a:gsLst>
              <a:lin ang="5400000" scaled="0"/>
            </a:gradFill>
            <a:ln>
              <a:noFill/>
            </a:ln>
            <a:effectLst>
              <a:outerShdw blurRad="127000" sx="98000" rotWithShape="0" algn="tl" dir="4740000" dist="228600" sy="98000">
                <a:srgbClr val="000000">
                  <a:alpha val="3372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9" name="Google Shape;169;p8"/>
            <p:cNvSpPr/>
            <p:nvPr/>
          </p:nvSpPr>
          <p:spPr>
            <a:xfrm>
              <a:off x="7776317" y="915807"/>
              <a:ext cx="6928279" cy="4494927"/>
            </a:xfrm>
            <a:prstGeom prst="rect">
              <a:avLst/>
            </a:prstGeom>
            <a:gradFill>
              <a:gsLst>
                <a:gs pos="0">
                  <a:srgbClr val="DADADA"/>
                </a:gs>
                <a:gs pos="100000">
                  <a:srgbClr val="FFFFFE"/>
                </a:gs>
              </a:gsLst>
              <a:lin ang="16200000" scaled="0"/>
            </a:gradFill>
            <a:ln cap="flat" cmpd="sng" w="50800">
              <a:solidFill>
                <a:srgbClr val="191919"/>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grpSp>
      <p:pic>
        <p:nvPicPr>
          <p:cNvPr id="170" name="Google Shape;170;p8"/>
          <p:cNvPicPr preferRelativeResize="0"/>
          <p:nvPr/>
        </p:nvPicPr>
        <p:blipFill rotWithShape="1">
          <a:blip r:embed="rId3">
            <a:alphaModFix/>
          </a:blip>
          <a:srcRect b="-1538" l="0" r="0" t="1538"/>
          <a:stretch/>
        </p:blipFill>
        <p:spPr>
          <a:xfrm>
            <a:off x="0" y="6126480"/>
            <a:ext cx="12192000" cy="742950"/>
          </a:xfrm>
          <a:prstGeom prst="rect">
            <a:avLst/>
          </a:prstGeom>
          <a:noFill/>
          <a:ln>
            <a:noFill/>
          </a:ln>
        </p:spPr>
      </p:pic>
      <p:cxnSp>
        <p:nvCxnSpPr>
          <p:cNvPr id="171" name="Google Shape;171;p8"/>
          <p:cNvCxnSpPr/>
          <p:nvPr/>
        </p:nvCxnSpPr>
        <p:spPr>
          <a:xfrm>
            <a:off x="0" y="6128413"/>
            <a:ext cx="12192000" cy="0"/>
          </a:xfrm>
          <a:prstGeom prst="straightConnector1">
            <a:avLst/>
          </a:prstGeom>
          <a:noFill/>
          <a:ln cap="flat" cmpd="sng" w="12700">
            <a:solidFill>
              <a:srgbClr val="000001">
                <a:alpha val="20000"/>
              </a:srgbClr>
            </a:solidFill>
            <a:prstDash val="solid"/>
            <a:round/>
            <a:headEnd len="sm" w="sm" type="none"/>
            <a:tailEnd len="sm" w="sm" type="none"/>
          </a:ln>
        </p:spPr>
      </p:cxnSp>
      <p:pic>
        <p:nvPicPr>
          <p:cNvPr descr="A red background with white text&#10;&#10;Description automatically generated" id="172" name="Google Shape;172;p8"/>
          <p:cNvPicPr preferRelativeResize="0"/>
          <p:nvPr/>
        </p:nvPicPr>
        <p:blipFill rotWithShape="1">
          <a:blip r:embed="rId4">
            <a:alphaModFix/>
          </a:blip>
          <a:srcRect b="0" l="0" r="0" t="0"/>
          <a:stretch/>
        </p:blipFill>
        <p:spPr>
          <a:xfrm>
            <a:off x="312537" y="1662787"/>
            <a:ext cx="3261121" cy="2287421"/>
          </a:xfrm>
          <a:prstGeom prst="rect">
            <a:avLst/>
          </a:prstGeom>
          <a:noFill/>
          <a:ln>
            <a:noFill/>
          </a:ln>
        </p:spPr>
      </p:pic>
      <p:pic>
        <p:nvPicPr>
          <p:cNvPr id="173" name="Google Shape;173;p8"/>
          <p:cNvPicPr preferRelativeResize="0"/>
          <p:nvPr/>
        </p:nvPicPr>
        <p:blipFill rotWithShape="1">
          <a:blip r:embed="rId5">
            <a:alphaModFix/>
          </a:blip>
          <a:srcRect b="0" l="0" r="0" t="0"/>
          <a:stretch/>
        </p:blipFill>
        <p:spPr>
          <a:xfrm>
            <a:off x="4312027" y="826727"/>
            <a:ext cx="6908699" cy="4440259"/>
          </a:xfrm>
          <a:prstGeom prst="rect">
            <a:avLst/>
          </a:prstGeom>
          <a:noFill/>
          <a:ln>
            <a:noFill/>
          </a:ln>
        </p:spPr>
      </p:pic>
      <p:sp>
        <p:nvSpPr>
          <p:cNvPr id="174" name="Google Shape;174;p8"/>
          <p:cNvSpPr txBox="1"/>
          <p:nvPr/>
        </p:nvSpPr>
        <p:spPr>
          <a:xfrm>
            <a:off x="4754880" y="1201122"/>
            <a:ext cx="4270248"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Gill Sans"/>
                <a:ea typeface="Gill Sans"/>
                <a:cs typeface="Gill Sans"/>
                <a:sym typeface="Gill Sans"/>
              </a:rPr>
              <a:t>Any Questions? Just Ask!</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llery">
  <a:themeElements>
    <a:clrScheme name="Gallery">
      <a:dk1>
        <a:srgbClr val="000000"/>
      </a:dk1>
      <a:lt1>
        <a:srgbClr val="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2020-07-05T18:13:18Z</dcterms:created>
  <dc:creator>Marguerite Gaspar</dc:creator>
</cp:coreProperties>
</file>